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media/image16.jpg" ContentType="image/png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256" r:id="rId2"/>
    <p:sldId id="257" r:id="rId3"/>
    <p:sldId id="258" r:id="rId4"/>
    <p:sldId id="259" r:id="rId5"/>
    <p:sldId id="262" r:id="rId6"/>
    <p:sldId id="260" r:id="rId7"/>
    <p:sldId id="261" r:id="rId8"/>
    <p:sldId id="265" r:id="rId9"/>
    <p:sldId id="266" r:id="rId10"/>
    <p:sldId id="263" r:id="rId11"/>
    <p:sldId id="264" r:id="rId12"/>
    <p:sldId id="267" r:id="rId13"/>
    <p:sldId id="276" r:id="rId14"/>
    <p:sldId id="277" r:id="rId15"/>
    <p:sldId id="278" r:id="rId16"/>
    <p:sldId id="279" r:id="rId17"/>
    <p:sldId id="280" r:id="rId18"/>
    <p:sldId id="281" r:id="rId19"/>
    <p:sldId id="282" r:id="rId20"/>
    <p:sldId id="283" r:id="rId21"/>
    <p:sldId id="284" r:id="rId22"/>
    <p:sldId id="293" r:id="rId23"/>
    <p:sldId id="294" r:id="rId24"/>
    <p:sldId id="285" r:id="rId25"/>
    <p:sldId id="286" r:id="rId26"/>
    <p:sldId id="287" r:id="rId27"/>
    <p:sldId id="295" r:id="rId28"/>
    <p:sldId id="296" r:id="rId29"/>
    <p:sldId id="297" r:id="rId30"/>
    <p:sldId id="298" r:id="rId31"/>
    <p:sldId id="292" r:id="rId32"/>
    <p:sldId id="299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Aashish" id="{38557569-65EE-4CD2-A80F-0FF1E354EA6B}">
          <p14:sldIdLst>
            <p14:sldId id="256"/>
            <p14:sldId id="257"/>
            <p14:sldId id="258"/>
            <p14:sldId id="259"/>
            <p14:sldId id="262"/>
            <p14:sldId id="260"/>
            <p14:sldId id="261"/>
            <p14:sldId id="265"/>
            <p14:sldId id="266"/>
            <p14:sldId id="263"/>
            <p14:sldId id="264"/>
            <p14:sldId id="267"/>
          </p14:sldIdLst>
        </p14:section>
        <p14:section name="Asim" id="{7A21570C-8DEE-4C3C-B7A6-7DBEC18FD3EA}">
          <p14:sldIdLst>
            <p14:sldId id="276"/>
            <p14:sldId id="277"/>
            <p14:sldId id="278"/>
            <p14:sldId id="279"/>
            <p14:sldId id="280"/>
            <p14:sldId id="281"/>
          </p14:sldIdLst>
        </p14:section>
        <p14:section name="Sudip" id="{6CFB1B65-96C3-49BB-AB6D-80166A1D51DB}">
          <p14:sldIdLst>
            <p14:sldId id="282"/>
            <p14:sldId id="283"/>
            <p14:sldId id="284"/>
            <p14:sldId id="293"/>
            <p14:sldId id="294"/>
          </p14:sldIdLst>
        </p14:section>
        <p14:section name="Niroj" id="{A75B5455-CBB2-4FE2-8B9B-7709705FA44C}">
          <p14:sldIdLst>
            <p14:sldId id="285"/>
            <p14:sldId id="286"/>
            <p14:sldId id="287"/>
            <p14:sldId id="295"/>
            <p14:sldId id="296"/>
            <p14:sldId id="297"/>
            <p14:sldId id="298"/>
            <p14:sldId id="292"/>
            <p14:sldId id="29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CC"/>
    <a:srgbClr val="EFEE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4660"/>
  </p:normalViewPr>
  <p:slideViewPr>
    <p:cSldViewPr snapToGrid="0">
      <p:cViewPr>
        <p:scale>
          <a:sx n="46" d="100"/>
          <a:sy n="46" d="100"/>
        </p:scale>
        <p:origin x="930" y="5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jpg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A4D3A20-F65F-4192-9123-EAC5330E5D1D}" type="doc">
      <dgm:prSet loTypeId="urn:microsoft.com/office/officeart/2005/8/layout/radial6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E21CBF3-ED67-4DE4-92E8-D28F4E02C66C}">
      <dgm:prSet phldrT="[Text]"/>
      <dgm:spPr/>
      <dgm:t>
        <a:bodyPr/>
        <a:lstStyle/>
        <a:p>
          <a:r>
            <a:rPr lang="en-US" dirty="0"/>
            <a:t>Software development model</a:t>
          </a:r>
        </a:p>
      </dgm:t>
    </dgm:pt>
    <dgm:pt modelId="{62D71432-5937-427D-9E65-CD7804702917}" type="parTrans" cxnId="{42468133-6626-413F-8036-DCB1ECD7F00D}">
      <dgm:prSet/>
      <dgm:spPr/>
      <dgm:t>
        <a:bodyPr/>
        <a:lstStyle/>
        <a:p>
          <a:endParaRPr lang="en-US"/>
        </a:p>
      </dgm:t>
    </dgm:pt>
    <dgm:pt modelId="{56D95F66-2F36-41C3-A4C8-AAA41A7C5935}" type="sibTrans" cxnId="{42468133-6626-413F-8036-DCB1ECD7F00D}">
      <dgm:prSet/>
      <dgm:spPr/>
      <dgm:t>
        <a:bodyPr/>
        <a:lstStyle/>
        <a:p>
          <a:endParaRPr lang="en-US"/>
        </a:p>
      </dgm:t>
    </dgm:pt>
    <dgm:pt modelId="{3A1CE0DB-424D-4E8C-9CC4-E9A7F0192187}">
      <dgm:prSet phldrT="[Text]"/>
      <dgm:spPr/>
      <dgm:t>
        <a:bodyPr/>
        <a:lstStyle/>
        <a:p>
          <a:r>
            <a:rPr lang="en-US" dirty="0"/>
            <a:t>Waterfall model</a:t>
          </a:r>
        </a:p>
      </dgm:t>
    </dgm:pt>
    <dgm:pt modelId="{584E096D-ECCA-45D3-8418-8AF5829CA25D}" type="parTrans" cxnId="{CB5E1146-E11D-4CD5-866D-1BEA23F58352}">
      <dgm:prSet/>
      <dgm:spPr/>
      <dgm:t>
        <a:bodyPr/>
        <a:lstStyle/>
        <a:p>
          <a:endParaRPr lang="en-US"/>
        </a:p>
      </dgm:t>
    </dgm:pt>
    <dgm:pt modelId="{52532CF6-0526-4785-A2A6-1AD1072ADB9D}" type="sibTrans" cxnId="{CB5E1146-E11D-4CD5-866D-1BEA23F58352}">
      <dgm:prSet/>
      <dgm:spPr/>
      <dgm:t>
        <a:bodyPr/>
        <a:lstStyle/>
        <a:p>
          <a:endParaRPr lang="en-US"/>
        </a:p>
      </dgm:t>
    </dgm:pt>
    <dgm:pt modelId="{446E3B0E-A84C-4C0D-90C5-2CDA8EE8A1E3}">
      <dgm:prSet phldrT="[Text]"/>
      <dgm:spPr/>
      <dgm:t>
        <a:bodyPr/>
        <a:lstStyle/>
        <a:p>
          <a:r>
            <a:rPr lang="en-US" dirty="0"/>
            <a:t>Iterative model</a:t>
          </a:r>
        </a:p>
      </dgm:t>
    </dgm:pt>
    <dgm:pt modelId="{86A5A7C0-6915-4FCE-82B7-85A9613781AF}" type="parTrans" cxnId="{F2CD6D79-35C3-46D2-8458-7C54E7AD556B}">
      <dgm:prSet/>
      <dgm:spPr/>
      <dgm:t>
        <a:bodyPr/>
        <a:lstStyle/>
        <a:p>
          <a:endParaRPr lang="en-US"/>
        </a:p>
      </dgm:t>
    </dgm:pt>
    <dgm:pt modelId="{1E6BF274-94E7-49EA-823A-D7901911558F}" type="sibTrans" cxnId="{F2CD6D79-35C3-46D2-8458-7C54E7AD556B}">
      <dgm:prSet/>
      <dgm:spPr/>
      <dgm:t>
        <a:bodyPr/>
        <a:lstStyle/>
        <a:p>
          <a:endParaRPr lang="en-US"/>
        </a:p>
      </dgm:t>
    </dgm:pt>
    <dgm:pt modelId="{BD0E6AD9-71FA-4C38-8A7F-3AE8864E181B}">
      <dgm:prSet phldrT="[Text]"/>
      <dgm:spPr/>
      <dgm:t>
        <a:bodyPr/>
        <a:lstStyle/>
        <a:p>
          <a:r>
            <a:rPr lang="en-US" dirty="0"/>
            <a:t>Agile model</a:t>
          </a:r>
        </a:p>
      </dgm:t>
    </dgm:pt>
    <dgm:pt modelId="{21A2A793-8C28-4FBF-B131-56655A905B20}" type="parTrans" cxnId="{553FE6F1-27F8-4BAB-A7E2-EC6F04AD7955}">
      <dgm:prSet/>
      <dgm:spPr/>
      <dgm:t>
        <a:bodyPr/>
        <a:lstStyle/>
        <a:p>
          <a:endParaRPr lang="en-US"/>
        </a:p>
      </dgm:t>
    </dgm:pt>
    <dgm:pt modelId="{E4A3282E-BB57-4C66-ACAD-724F46D03C99}" type="sibTrans" cxnId="{553FE6F1-27F8-4BAB-A7E2-EC6F04AD7955}">
      <dgm:prSet/>
      <dgm:spPr/>
      <dgm:t>
        <a:bodyPr/>
        <a:lstStyle/>
        <a:p>
          <a:endParaRPr lang="en-US"/>
        </a:p>
      </dgm:t>
    </dgm:pt>
    <dgm:pt modelId="{BF8C4942-3560-466A-B7F7-036045090DB4}">
      <dgm:prSet phldrT="[Text]"/>
      <dgm:spPr/>
      <dgm:t>
        <a:bodyPr/>
        <a:lstStyle/>
        <a:p>
          <a:pPr algn="ctr"/>
          <a:r>
            <a:rPr lang="en-US" dirty="0"/>
            <a:t>RAD model</a:t>
          </a:r>
        </a:p>
      </dgm:t>
    </dgm:pt>
    <dgm:pt modelId="{1BB7DC7D-6905-49E9-9FD0-654AD573C40E}" type="parTrans" cxnId="{8FCE9B16-5AA7-4F09-B332-9E3766D358F6}">
      <dgm:prSet/>
      <dgm:spPr/>
      <dgm:t>
        <a:bodyPr/>
        <a:lstStyle/>
        <a:p>
          <a:endParaRPr lang="en-US"/>
        </a:p>
      </dgm:t>
    </dgm:pt>
    <dgm:pt modelId="{2E8BD8F1-AC8D-430A-A16A-29538E9A8D89}" type="sibTrans" cxnId="{8FCE9B16-5AA7-4F09-B332-9E3766D358F6}">
      <dgm:prSet/>
      <dgm:spPr/>
      <dgm:t>
        <a:bodyPr/>
        <a:lstStyle/>
        <a:p>
          <a:endParaRPr lang="en-US"/>
        </a:p>
      </dgm:t>
    </dgm:pt>
    <dgm:pt modelId="{EAA2BEE3-0DBD-465D-BB64-31830BFC8ABC}">
      <dgm:prSet phldrT="[Text]"/>
      <dgm:spPr/>
      <dgm:t>
        <a:bodyPr/>
        <a:lstStyle/>
        <a:p>
          <a:pPr algn="ctr"/>
          <a:r>
            <a:rPr lang="en-US" dirty="0"/>
            <a:t>Incremental model</a:t>
          </a:r>
        </a:p>
      </dgm:t>
    </dgm:pt>
    <dgm:pt modelId="{4622D5E9-A79E-4AC5-AC80-5F230C759282}" type="parTrans" cxnId="{327FA47C-F072-4DC1-B582-E34C662F0AC8}">
      <dgm:prSet/>
      <dgm:spPr/>
      <dgm:t>
        <a:bodyPr/>
        <a:lstStyle/>
        <a:p>
          <a:endParaRPr lang="en-US"/>
        </a:p>
      </dgm:t>
    </dgm:pt>
    <dgm:pt modelId="{C8CE8BA7-678D-4C94-8F91-3A77355BB83A}" type="sibTrans" cxnId="{327FA47C-F072-4DC1-B582-E34C662F0AC8}">
      <dgm:prSet/>
      <dgm:spPr/>
      <dgm:t>
        <a:bodyPr/>
        <a:lstStyle/>
        <a:p>
          <a:endParaRPr lang="en-US"/>
        </a:p>
      </dgm:t>
    </dgm:pt>
    <dgm:pt modelId="{7C910102-AEE4-484B-ACEB-B163D80A8AC3}">
      <dgm:prSet phldrT="[Text]"/>
      <dgm:spPr/>
      <dgm:t>
        <a:bodyPr/>
        <a:lstStyle/>
        <a:p>
          <a:pPr algn="ctr"/>
          <a:r>
            <a:rPr lang="en-US" dirty="0"/>
            <a:t>V model</a:t>
          </a:r>
        </a:p>
      </dgm:t>
    </dgm:pt>
    <dgm:pt modelId="{2C662DC6-0642-4B64-BA19-E82C9A57D4C8}" type="parTrans" cxnId="{93AA4161-2792-4A73-924C-3A9358908DED}">
      <dgm:prSet/>
      <dgm:spPr/>
      <dgm:t>
        <a:bodyPr/>
        <a:lstStyle/>
        <a:p>
          <a:endParaRPr lang="en-US"/>
        </a:p>
      </dgm:t>
    </dgm:pt>
    <dgm:pt modelId="{821F0E55-CEF6-48A1-AC37-6D1FD50F8A7C}" type="sibTrans" cxnId="{93AA4161-2792-4A73-924C-3A9358908DED}">
      <dgm:prSet/>
      <dgm:spPr/>
      <dgm:t>
        <a:bodyPr/>
        <a:lstStyle/>
        <a:p>
          <a:endParaRPr lang="en-US"/>
        </a:p>
      </dgm:t>
    </dgm:pt>
    <dgm:pt modelId="{801A760C-B3A6-4942-B41F-1B74F7CFB869}">
      <dgm:prSet phldrT="[Text]"/>
      <dgm:spPr/>
      <dgm:t>
        <a:bodyPr/>
        <a:lstStyle/>
        <a:p>
          <a:pPr algn="ctr"/>
          <a:r>
            <a:rPr lang="en-US" dirty="0"/>
            <a:t>Spiral model</a:t>
          </a:r>
        </a:p>
      </dgm:t>
    </dgm:pt>
    <dgm:pt modelId="{FF8C1F41-9000-4666-8B3C-F006C6352F33}" type="parTrans" cxnId="{E5A2C89A-9107-4792-8CCC-4898D6EC5DBA}">
      <dgm:prSet/>
      <dgm:spPr/>
      <dgm:t>
        <a:bodyPr/>
        <a:lstStyle/>
        <a:p>
          <a:endParaRPr lang="en-US"/>
        </a:p>
      </dgm:t>
    </dgm:pt>
    <dgm:pt modelId="{088CB9C7-E6AD-4656-9612-A21801614288}" type="sibTrans" cxnId="{E5A2C89A-9107-4792-8CCC-4898D6EC5DBA}">
      <dgm:prSet/>
      <dgm:spPr/>
      <dgm:t>
        <a:bodyPr/>
        <a:lstStyle/>
        <a:p>
          <a:endParaRPr lang="en-US"/>
        </a:p>
      </dgm:t>
    </dgm:pt>
    <dgm:pt modelId="{AF29EEAD-64B5-4C37-8C6D-6E10B5F4AE2B}" type="pres">
      <dgm:prSet presAssocID="{8A4D3A20-F65F-4192-9123-EAC5330E5D1D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046D806-D633-4925-88FF-13EA3736C642}" type="pres">
      <dgm:prSet presAssocID="{3E21CBF3-ED67-4DE4-92E8-D28F4E02C66C}" presName="centerShape" presStyleLbl="node0" presStyleIdx="0" presStyleCnt="1"/>
      <dgm:spPr/>
      <dgm:t>
        <a:bodyPr/>
        <a:lstStyle/>
        <a:p>
          <a:endParaRPr lang="en-US"/>
        </a:p>
      </dgm:t>
    </dgm:pt>
    <dgm:pt modelId="{0B9D4084-EA21-4F7B-A20F-0E1723A71ADE}" type="pres">
      <dgm:prSet presAssocID="{3A1CE0DB-424D-4E8C-9CC4-E9A7F0192187}" presName="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3F76657-0C10-4626-945F-7A6C8CB3D378}" type="pres">
      <dgm:prSet presAssocID="{3A1CE0DB-424D-4E8C-9CC4-E9A7F0192187}" presName="dummy" presStyleCnt="0"/>
      <dgm:spPr/>
    </dgm:pt>
    <dgm:pt modelId="{98C0CE5D-6568-4C58-8044-A6118E4DFAF6}" type="pres">
      <dgm:prSet presAssocID="{52532CF6-0526-4785-A2A6-1AD1072ADB9D}" presName="sibTrans" presStyleLbl="sibTrans2D1" presStyleIdx="0" presStyleCnt="7"/>
      <dgm:spPr/>
      <dgm:t>
        <a:bodyPr/>
        <a:lstStyle/>
        <a:p>
          <a:endParaRPr lang="en-US"/>
        </a:p>
      </dgm:t>
    </dgm:pt>
    <dgm:pt modelId="{024B37C8-2E78-4627-9714-90BFEACD2D8D}" type="pres">
      <dgm:prSet presAssocID="{446E3B0E-A84C-4C0D-90C5-2CDA8EE8A1E3}" presName="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C97F2A5-5C24-4585-9A86-9D9C4FF71750}" type="pres">
      <dgm:prSet presAssocID="{446E3B0E-A84C-4C0D-90C5-2CDA8EE8A1E3}" presName="dummy" presStyleCnt="0"/>
      <dgm:spPr/>
    </dgm:pt>
    <dgm:pt modelId="{3403E89E-646F-4749-98B8-1636056908AA}" type="pres">
      <dgm:prSet presAssocID="{1E6BF274-94E7-49EA-823A-D7901911558F}" presName="sibTrans" presStyleLbl="sibTrans2D1" presStyleIdx="1" presStyleCnt="7"/>
      <dgm:spPr/>
      <dgm:t>
        <a:bodyPr/>
        <a:lstStyle/>
        <a:p>
          <a:endParaRPr lang="en-US"/>
        </a:p>
      </dgm:t>
    </dgm:pt>
    <dgm:pt modelId="{D02A1073-280A-4030-B61B-6AB009F7EB42}" type="pres">
      <dgm:prSet presAssocID="{BD0E6AD9-71FA-4C38-8A7F-3AE8864E181B}" presName="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71AE671-5521-4538-904C-D35BB1613898}" type="pres">
      <dgm:prSet presAssocID="{BD0E6AD9-71FA-4C38-8A7F-3AE8864E181B}" presName="dummy" presStyleCnt="0"/>
      <dgm:spPr/>
    </dgm:pt>
    <dgm:pt modelId="{ADF11B85-49CD-4C45-834D-28EF8F01FAF4}" type="pres">
      <dgm:prSet presAssocID="{E4A3282E-BB57-4C66-ACAD-724F46D03C99}" presName="sibTrans" presStyleLbl="sibTrans2D1" presStyleIdx="2" presStyleCnt="7"/>
      <dgm:spPr/>
      <dgm:t>
        <a:bodyPr/>
        <a:lstStyle/>
        <a:p>
          <a:endParaRPr lang="en-US"/>
        </a:p>
      </dgm:t>
    </dgm:pt>
    <dgm:pt modelId="{B0856285-8B4C-4921-A3FF-D6436B7247C2}" type="pres">
      <dgm:prSet presAssocID="{BF8C4942-3560-466A-B7F7-036045090DB4}" presName="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DABE81E-CC26-47A2-9338-31B34FE15AC9}" type="pres">
      <dgm:prSet presAssocID="{BF8C4942-3560-466A-B7F7-036045090DB4}" presName="dummy" presStyleCnt="0"/>
      <dgm:spPr/>
    </dgm:pt>
    <dgm:pt modelId="{D4C25836-BB1E-40C6-9055-79DFE51E84A4}" type="pres">
      <dgm:prSet presAssocID="{2E8BD8F1-AC8D-430A-A16A-29538E9A8D89}" presName="sibTrans" presStyleLbl="sibTrans2D1" presStyleIdx="3" presStyleCnt="7"/>
      <dgm:spPr/>
      <dgm:t>
        <a:bodyPr/>
        <a:lstStyle/>
        <a:p>
          <a:endParaRPr lang="en-US"/>
        </a:p>
      </dgm:t>
    </dgm:pt>
    <dgm:pt modelId="{120EC894-2FDD-4E69-8DA1-1E4987D6750C}" type="pres">
      <dgm:prSet presAssocID="{EAA2BEE3-0DBD-465D-BB64-31830BFC8ABC}" presName="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6F65755-7427-4647-92AB-FF700CB7E917}" type="pres">
      <dgm:prSet presAssocID="{EAA2BEE3-0DBD-465D-BB64-31830BFC8ABC}" presName="dummy" presStyleCnt="0"/>
      <dgm:spPr/>
    </dgm:pt>
    <dgm:pt modelId="{62725212-3288-4862-A14D-4E6BB5BCB641}" type="pres">
      <dgm:prSet presAssocID="{C8CE8BA7-678D-4C94-8F91-3A77355BB83A}" presName="sibTrans" presStyleLbl="sibTrans2D1" presStyleIdx="4" presStyleCnt="7"/>
      <dgm:spPr/>
      <dgm:t>
        <a:bodyPr/>
        <a:lstStyle/>
        <a:p>
          <a:endParaRPr lang="en-US"/>
        </a:p>
      </dgm:t>
    </dgm:pt>
    <dgm:pt modelId="{5EBC7458-FEF4-4BAA-BB89-62B9D0604C8A}" type="pres">
      <dgm:prSet presAssocID="{7C910102-AEE4-484B-ACEB-B163D80A8AC3}" presName="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85A8803-C189-4C0B-A46B-F84FE7925713}" type="pres">
      <dgm:prSet presAssocID="{7C910102-AEE4-484B-ACEB-B163D80A8AC3}" presName="dummy" presStyleCnt="0"/>
      <dgm:spPr/>
    </dgm:pt>
    <dgm:pt modelId="{43787B64-6ECE-4862-83FC-999710B65D94}" type="pres">
      <dgm:prSet presAssocID="{821F0E55-CEF6-48A1-AC37-6D1FD50F8A7C}" presName="sibTrans" presStyleLbl="sibTrans2D1" presStyleIdx="5" presStyleCnt="7"/>
      <dgm:spPr/>
      <dgm:t>
        <a:bodyPr/>
        <a:lstStyle/>
        <a:p>
          <a:endParaRPr lang="en-US"/>
        </a:p>
      </dgm:t>
    </dgm:pt>
    <dgm:pt modelId="{C0E538A1-8247-4D29-A464-326B7E9E49F2}" type="pres">
      <dgm:prSet presAssocID="{801A760C-B3A6-4942-B41F-1B74F7CFB869}" presName="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04A1D7A-1F4E-4F24-8F55-DAB82E2F31D9}" type="pres">
      <dgm:prSet presAssocID="{801A760C-B3A6-4942-B41F-1B74F7CFB869}" presName="dummy" presStyleCnt="0"/>
      <dgm:spPr/>
    </dgm:pt>
    <dgm:pt modelId="{974D1544-313C-4B85-96E4-F98694E51952}" type="pres">
      <dgm:prSet presAssocID="{088CB9C7-E6AD-4656-9612-A21801614288}" presName="sibTrans" presStyleLbl="sibTrans2D1" presStyleIdx="6" presStyleCnt="7"/>
      <dgm:spPr/>
      <dgm:t>
        <a:bodyPr/>
        <a:lstStyle/>
        <a:p>
          <a:endParaRPr lang="en-US"/>
        </a:p>
      </dgm:t>
    </dgm:pt>
  </dgm:ptLst>
  <dgm:cxnLst>
    <dgm:cxn modelId="{CC218D1B-DE1E-4C94-83BC-7E2AA8A513E5}" type="presOf" srcId="{821F0E55-CEF6-48A1-AC37-6D1FD50F8A7C}" destId="{43787B64-6ECE-4862-83FC-999710B65D94}" srcOrd="0" destOrd="0" presId="urn:microsoft.com/office/officeart/2005/8/layout/radial6"/>
    <dgm:cxn modelId="{81F40D88-E1FA-41F6-BC21-DA8471BBF5BC}" type="presOf" srcId="{3A1CE0DB-424D-4E8C-9CC4-E9A7F0192187}" destId="{0B9D4084-EA21-4F7B-A20F-0E1723A71ADE}" srcOrd="0" destOrd="0" presId="urn:microsoft.com/office/officeart/2005/8/layout/radial6"/>
    <dgm:cxn modelId="{FB39E0B0-FD2B-47CC-8CE3-29C073135CA4}" type="presOf" srcId="{446E3B0E-A84C-4C0D-90C5-2CDA8EE8A1E3}" destId="{024B37C8-2E78-4627-9714-90BFEACD2D8D}" srcOrd="0" destOrd="0" presId="urn:microsoft.com/office/officeart/2005/8/layout/radial6"/>
    <dgm:cxn modelId="{4F5D3727-F173-42E5-BE78-47119F4A09E9}" type="presOf" srcId="{E4A3282E-BB57-4C66-ACAD-724F46D03C99}" destId="{ADF11B85-49CD-4C45-834D-28EF8F01FAF4}" srcOrd="0" destOrd="0" presId="urn:microsoft.com/office/officeart/2005/8/layout/radial6"/>
    <dgm:cxn modelId="{EFFA6EF2-B05B-4E0A-B221-5F635EFD3D52}" type="presOf" srcId="{088CB9C7-E6AD-4656-9612-A21801614288}" destId="{974D1544-313C-4B85-96E4-F98694E51952}" srcOrd="0" destOrd="0" presId="urn:microsoft.com/office/officeart/2005/8/layout/radial6"/>
    <dgm:cxn modelId="{DAA053A5-BCE7-48B6-8287-21AE5DC5B4BA}" type="presOf" srcId="{7C910102-AEE4-484B-ACEB-B163D80A8AC3}" destId="{5EBC7458-FEF4-4BAA-BB89-62B9D0604C8A}" srcOrd="0" destOrd="0" presId="urn:microsoft.com/office/officeart/2005/8/layout/radial6"/>
    <dgm:cxn modelId="{E9743714-F755-4952-B8AE-87189FB9134E}" type="presOf" srcId="{EAA2BEE3-0DBD-465D-BB64-31830BFC8ABC}" destId="{120EC894-2FDD-4E69-8DA1-1E4987D6750C}" srcOrd="0" destOrd="0" presId="urn:microsoft.com/office/officeart/2005/8/layout/radial6"/>
    <dgm:cxn modelId="{4DD5694D-2AF2-4CFA-9337-E79D88305FFC}" type="presOf" srcId="{3E21CBF3-ED67-4DE4-92E8-D28F4E02C66C}" destId="{8046D806-D633-4925-88FF-13EA3736C642}" srcOrd="0" destOrd="0" presId="urn:microsoft.com/office/officeart/2005/8/layout/radial6"/>
    <dgm:cxn modelId="{42468133-6626-413F-8036-DCB1ECD7F00D}" srcId="{8A4D3A20-F65F-4192-9123-EAC5330E5D1D}" destId="{3E21CBF3-ED67-4DE4-92E8-D28F4E02C66C}" srcOrd="0" destOrd="0" parTransId="{62D71432-5937-427D-9E65-CD7804702917}" sibTransId="{56D95F66-2F36-41C3-A4C8-AAA41A7C5935}"/>
    <dgm:cxn modelId="{CE250DD7-ACD0-419C-BC0A-C35258FD7568}" type="presOf" srcId="{C8CE8BA7-678D-4C94-8F91-3A77355BB83A}" destId="{62725212-3288-4862-A14D-4E6BB5BCB641}" srcOrd="0" destOrd="0" presId="urn:microsoft.com/office/officeart/2005/8/layout/radial6"/>
    <dgm:cxn modelId="{50BB35C0-5301-4620-96E0-8F8C590935C8}" type="presOf" srcId="{1E6BF274-94E7-49EA-823A-D7901911558F}" destId="{3403E89E-646F-4749-98B8-1636056908AA}" srcOrd="0" destOrd="0" presId="urn:microsoft.com/office/officeart/2005/8/layout/radial6"/>
    <dgm:cxn modelId="{92566467-7247-47BB-92DD-F94AED937561}" type="presOf" srcId="{BF8C4942-3560-466A-B7F7-036045090DB4}" destId="{B0856285-8B4C-4921-A3FF-D6436B7247C2}" srcOrd="0" destOrd="0" presId="urn:microsoft.com/office/officeart/2005/8/layout/radial6"/>
    <dgm:cxn modelId="{66EDC8FB-B067-479B-8726-281A44F690D2}" type="presOf" srcId="{52532CF6-0526-4785-A2A6-1AD1072ADB9D}" destId="{98C0CE5D-6568-4C58-8044-A6118E4DFAF6}" srcOrd="0" destOrd="0" presId="urn:microsoft.com/office/officeart/2005/8/layout/radial6"/>
    <dgm:cxn modelId="{D76F3C5A-023F-4A45-ACBC-D57F39A6B014}" type="presOf" srcId="{2E8BD8F1-AC8D-430A-A16A-29538E9A8D89}" destId="{D4C25836-BB1E-40C6-9055-79DFE51E84A4}" srcOrd="0" destOrd="0" presId="urn:microsoft.com/office/officeart/2005/8/layout/radial6"/>
    <dgm:cxn modelId="{93AA4161-2792-4A73-924C-3A9358908DED}" srcId="{3E21CBF3-ED67-4DE4-92E8-D28F4E02C66C}" destId="{7C910102-AEE4-484B-ACEB-B163D80A8AC3}" srcOrd="5" destOrd="0" parTransId="{2C662DC6-0642-4B64-BA19-E82C9A57D4C8}" sibTransId="{821F0E55-CEF6-48A1-AC37-6D1FD50F8A7C}"/>
    <dgm:cxn modelId="{9567DEDF-D775-4550-8F1F-6817B3956601}" type="presOf" srcId="{8A4D3A20-F65F-4192-9123-EAC5330E5D1D}" destId="{AF29EEAD-64B5-4C37-8C6D-6E10B5F4AE2B}" srcOrd="0" destOrd="0" presId="urn:microsoft.com/office/officeart/2005/8/layout/radial6"/>
    <dgm:cxn modelId="{FFE282E0-13BB-4F72-8399-760865E79B14}" type="presOf" srcId="{BD0E6AD9-71FA-4C38-8A7F-3AE8864E181B}" destId="{D02A1073-280A-4030-B61B-6AB009F7EB42}" srcOrd="0" destOrd="0" presId="urn:microsoft.com/office/officeart/2005/8/layout/radial6"/>
    <dgm:cxn modelId="{E5A2C89A-9107-4792-8CCC-4898D6EC5DBA}" srcId="{3E21CBF3-ED67-4DE4-92E8-D28F4E02C66C}" destId="{801A760C-B3A6-4942-B41F-1B74F7CFB869}" srcOrd="6" destOrd="0" parTransId="{FF8C1F41-9000-4666-8B3C-F006C6352F33}" sibTransId="{088CB9C7-E6AD-4656-9612-A21801614288}"/>
    <dgm:cxn modelId="{327FA47C-F072-4DC1-B582-E34C662F0AC8}" srcId="{3E21CBF3-ED67-4DE4-92E8-D28F4E02C66C}" destId="{EAA2BEE3-0DBD-465D-BB64-31830BFC8ABC}" srcOrd="4" destOrd="0" parTransId="{4622D5E9-A79E-4AC5-AC80-5F230C759282}" sibTransId="{C8CE8BA7-678D-4C94-8F91-3A77355BB83A}"/>
    <dgm:cxn modelId="{F2CD6D79-35C3-46D2-8458-7C54E7AD556B}" srcId="{3E21CBF3-ED67-4DE4-92E8-D28F4E02C66C}" destId="{446E3B0E-A84C-4C0D-90C5-2CDA8EE8A1E3}" srcOrd="1" destOrd="0" parTransId="{86A5A7C0-6915-4FCE-82B7-85A9613781AF}" sibTransId="{1E6BF274-94E7-49EA-823A-D7901911558F}"/>
    <dgm:cxn modelId="{CB5E1146-E11D-4CD5-866D-1BEA23F58352}" srcId="{3E21CBF3-ED67-4DE4-92E8-D28F4E02C66C}" destId="{3A1CE0DB-424D-4E8C-9CC4-E9A7F0192187}" srcOrd="0" destOrd="0" parTransId="{584E096D-ECCA-45D3-8418-8AF5829CA25D}" sibTransId="{52532CF6-0526-4785-A2A6-1AD1072ADB9D}"/>
    <dgm:cxn modelId="{8FCE9B16-5AA7-4F09-B332-9E3766D358F6}" srcId="{3E21CBF3-ED67-4DE4-92E8-D28F4E02C66C}" destId="{BF8C4942-3560-466A-B7F7-036045090DB4}" srcOrd="3" destOrd="0" parTransId="{1BB7DC7D-6905-49E9-9FD0-654AD573C40E}" sibTransId="{2E8BD8F1-AC8D-430A-A16A-29538E9A8D89}"/>
    <dgm:cxn modelId="{018C504D-7874-4067-8879-D7782E9BE75B}" type="presOf" srcId="{801A760C-B3A6-4942-B41F-1B74F7CFB869}" destId="{C0E538A1-8247-4D29-A464-326B7E9E49F2}" srcOrd="0" destOrd="0" presId="urn:microsoft.com/office/officeart/2005/8/layout/radial6"/>
    <dgm:cxn modelId="{553FE6F1-27F8-4BAB-A7E2-EC6F04AD7955}" srcId="{3E21CBF3-ED67-4DE4-92E8-D28F4E02C66C}" destId="{BD0E6AD9-71FA-4C38-8A7F-3AE8864E181B}" srcOrd="2" destOrd="0" parTransId="{21A2A793-8C28-4FBF-B131-56655A905B20}" sibTransId="{E4A3282E-BB57-4C66-ACAD-724F46D03C99}"/>
    <dgm:cxn modelId="{A04761CE-40E8-4443-8732-F45F58B56D78}" type="presParOf" srcId="{AF29EEAD-64B5-4C37-8C6D-6E10B5F4AE2B}" destId="{8046D806-D633-4925-88FF-13EA3736C642}" srcOrd="0" destOrd="0" presId="urn:microsoft.com/office/officeart/2005/8/layout/radial6"/>
    <dgm:cxn modelId="{2BDE61AF-93C8-4714-955F-AC1CEEAD996A}" type="presParOf" srcId="{AF29EEAD-64B5-4C37-8C6D-6E10B5F4AE2B}" destId="{0B9D4084-EA21-4F7B-A20F-0E1723A71ADE}" srcOrd="1" destOrd="0" presId="urn:microsoft.com/office/officeart/2005/8/layout/radial6"/>
    <dgm:cxn modelId="{D3FBE3C8-C3B7-4527-A151-529E9FDD7DB8}" type="presParOf" srcId="{AF29EEAD-64B5-4C37-8C6D-6E10B5F4AE2B}" destId="{C3F76657-0C10-4626-945F-7A6C8CB3D378}" srcOrd="2" destOrd="0" presId="urn:microsoft.com/office/officeart/2005/8/layout/radial6"/>
    <dgm:cxn modelId="{18695BCA-EF97-47BC-90CA-6D31EAD3B109}" type="presParOf" srcId="{AF29EEAD-64B5-4C37-8C6D-6E10B5F4AE2B}" destId="{98C0CE5D-6568-4C58-8044-A6118E4DFAF6}" srcOrd="3" destOrd="0" presId="urn:microsoft.com/office/officeart/2005/8/layout/radial6"/>
    <dgm:cxn modelId="{9A0DC6E3-96D5-41B5-A4C1-C1862AEB68C0}" type="presParOf" srcId="{AF29EEAD-64B5-4C37-8C6D-6E10B5F4AE2B}" destId="{024B37C8-2E78-4627-9714-90BFEACD2D8D}" srcOrd="4" destOrd="0" presId="urn:microsoft.com/office/officeart/2005/8/layout/radial6"/>
    <dgm:cxn modelId="{9BA7FF4B-AE5A-46E6-9F88-5AC023522EFC}" type="presParOf" srcId="{AF29EEAD-64B5-4C37-8C6D-6E10B5F4AE2B}" destId="{1C97F2A5-5C24-4585-9A86-9D9C4FF71750}" srcOrd="5" destOrd="0" presId="urn:microsoft.com/office/officeart/2005/8/layout/radial6"/>
    <dgm:cxn modelId="{EC02D684-EB06-4228-8C76-8B6CF01FD24B}" type="presParOf" srcId="{AF29EEAD-64B5-4C37-8C6D-6E10B5F4AE2B}" destId="{3403E89E-646F-4749-98B8-1636056908AA}" srcOrd="6" destOrd="0" presId="urn:microsoft.com/office/officeart/2005/8/layout/radial6"/>
    <dgm:cxn modelId="{73223CEF-E95C-492D-9D3F-F72A41759F7E}" type="presParOf" srcId="{AF29EEAD-64B5-4C37-8C6D-6E10B5F4AE2B}" destId="{D02A1073-280A-4030-B61B-6AB009F7EB42}" srcOrd="7" destOrd="0" presId="urn:microsoft.com/office/officeart/2005/8/layout/radial6"/>
    <dgm:cxn modelId="{71CF2860-43E2-4330-B0E4-D09931B393A4}" type="presParOf" srcId="{AF29EEAD-64B5-4C37-8C6D-6E10B5F4AE2B}" destId="{F71AE671-5521-4538-904C-D35BB1613898}" srcOrd="8" destOrd="0" presId="urn:microsoft.com/office/officeart/2005/8/layout/radial6"/>
    <dgm:cxn modelId="{D29A35B0-8ADF-49ED-871D-B60F845316AE}" type="presParOf" srcId="{AF29EEAD-64B5-4C37-8C6D-6E10B5F4AE2B}" destId="{ADF11B85-49CD-4C45-834D-28EF8F01FAF4}" srcOrd="9" destOrd="0" presId="urn:microsoft.com/office/officeart/2005/8/layout/radial6"/>
    <dgm:cxn modelId="{6CA34BC4-818D-4361-9C5D-D5AF6B056736}" type="presParOf" srcId="{AF29EEAD-64B5-4C37-8C6D-6E10B5F4AE2B}" destId="{B0856285-8B4C-4921-A3FF-D6436B7247C2}" srcOrd="10" destOrd="0" presId="urn:microsoft.com/office/officeart/2005/8/layout/radial6"/>
    <dgm:cxn modelId="{AC8B3017-3CDA-4546-83BA-E319FA0AAE83}" type="presParOf" srcId="{AF29EEAD-64B5-4C37-8C6D-6E10B5F4AE2B}" destId="{DDABE81E-CC26-47A2-9338-31B34FE15AC9}" srcOrd="11" destOrd="0" presId="urn:microsoft.com/office/officeart/2005/8/layout/radial6"/>
    <dgm:cxn modelId="{2D6F50A9-6A12-480E-8451-1864D0050715}" type="presParOf" srcId="{AF29EEAD-64B5-4C37-8C6D-6E10B5F4AE2B}" destId="{D4C25836-BB1E-40C6-9055-79DFE51E84A4}" srcOrd="12" destOrd="0" presId="urn:microsoft.com/office/officeart/2005/8/layout/radial6"/>
    <dgm:cxn modelId="{E3648074-F09B-4FB0-9102-3E772C2778DD}" type="presParOf" srcId="{AF29EEAD-64B5-4C37-8C6D-6E10B5F4AE2B}" destId="{120EC894-2FDD-4E69-8DA1-1E4987D6750C}" srcOrd="13" destOrd="0" presId="urn:microsoft.com/office/officeart/2005/8/layout/radial6"/>
    <dgm:cxn modelId="{219E75F9-07C6-4F34-9ECE-8150F05FFD9F}" type="presParOf" srcId="{AF29EEAD-64B5-4C37-8C6D-6E10B5F4AE2B}" destId="{66F65755-7427-4647-92AB-FF700CB7E917}" srcOrd="14" destOrd="0" presId="urn:microsoft.com/office/officeart/2005/8/layout/radial6"/>
    <dgm:cxn modelId="{3F95E3AE-0038-4883-8768-4D153E60C8CE}" type="presParOf" srcId="{AF29EEAD-64B5-4C37-8C6D-6E10B5F4AE2B}" destId="{62725212-3288-4862-A14D-4E6BB5BCB641}" srcOrd="15" destOrd="0" presId="urn:microsoft.com/office/officeart/2005/8/layout/radial6"/>
    <dgm:cxn modelId="{A63A05CC-42A9-4E85-83AC-D3152BB4B9DC}" type="presParOf" srcId="{AF29EEAD-64B5-4C37-8C6D-6E10B5F4AE2B}" destId="{5EBC7458-FEF4-4BAA-BB89-62B9D0604C8A}" srcOrd="16" destOrd="0" presId="urn:microsoft.com/office/officeart/2005/8/layout/radial6"/>
    <dgm:cxn modelId="{BA69A497-2907-4358-8BB4-FCD39E12415F}" type="presParOf" srcId="{AF29EEAD-64B5-4C37-8C6D-6E10B5F4AE2B}" destId="{785A8803-C189-4C0B-A46B-F84FE7925713}" srcOrd="17" destOrd="0" presId="urn:microsoft.com/office/officeart/2005/8/layout/radial6"/>
    <dgm:cxn modelId="{F9956F98-AA88-4CA8-9025-EF0344BA0718}" type="presParOf" srcId="{AF29EEAD-64B5-4C37-8C6D-6E10B5F4AE2B}" destId="{43787B64-6ECE-4862-83FC-999710B65D94}" srcOrd="18" destOrd="0" presId="urn:microsoft.com/office/officeart/2005/8/layout/radial6"/>
    <dgm:cxn modelId="{10D8FFDA-A5E9-4B88-B5E3-F730BFA850C6}" type="presParOf" srcId="{AF29EEAD-64B5-4C37-8C6D-6E10B5F4AE2B}" destId="{C0E538A1-8247-4D29-A464-326B7E9E49F2}" srcOrd="19" destOrd="0" presId="urn:microsoft.com/office/officeart/2005/8/layout/radial6"/>
    <dgm:cxn modelId="{2DD2A0F2-2CF9-4CAA-AC30-217A9C87F1DF}" type="presParOf" srcId="{AF29EEAD-64B5-4C37-8C6D-6E10B5F4AE2B}" destId="{D04A1D7A-1F4E-4F24-8F55-DAB82E2F31D9}" srcOrd="20" destOrd="0" presId="urn:microsoft.com/office/officeart/2005/8/layout/radial6"/>
    <dgm:cxn modelId="{6F0E05C2-8273-4401-ABAF-A301392BE9F4}" type="presParOf" srcId="{AF29EEAD-64B5-4C37-8C6D-6E10B5F4AE2B}" destId="{974D1544-313C-4B85-96E4-F98694E51952}" srcOrd="21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B7D7478C-ECD0-463A-A435-C5F645379304}" type="doc">
      <dgm:prSet loTypeId="urn:microsoft.com/office/officeart/2005/8/layout/list1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A229DEB4-51F3-4236-B18C-3F54D6F1DDA2}">
      <dgm:prSet phldrT="[Text]" custT="1"/>
      <dgm:spPr/>
      <dgm:t>
        <a:bodyPr/>
        <a:lstStyle/>
        <a:p>
          <a:endParaRPr lang="en-US" sz="2400" dirty="0" smtClean="0"/>
        </a:p>
        <a:p>
          <a:r>
            <a:rPr lang="en-US" sz="2400" dirty="0" smtClean="0"/>
            <a:t>Monitor the project, fix any deviations, modify the rules if and when required.</a:t>
          </a:r>
        </a:p>
        <a:p>
          <a:endParaRPr lang="en-US" sz="2400" dirty="0"/>
        </a:p>
      </dgm:t>
    </dgm:pt>
    <dgm:pt modelId="{28E9F8DB-615E-4A4B-A234-956B1799CF51}" type="parTrans" cxnId="{CC964B14-6470-41C3-8A57-22F80D587819}">
      <dgm:prSet/>
      <dgm:spPr/>
      <dgm:t>
        <a:bodyPr/>
        <a:lstStyle/>
        <a:p>
          <a:endParaRPr lang="en-US"/>
        </a:p>
      </dgm:t>
    </dgm:pt>
    <dgm:pt modelId="{9EFC5BCC-7854-495B-B387-6E1BC9195493}" type="sibTrans" cxnId="{CC964B14-6470-41C3-8A57-22F80D587819}">
      <dgm:prSet/>
      <dgm:spPr/>
      <dgm:t>
        <a:bodyPr/>
        <a:lstStyle/>
        <a:p>
          <a:endParaRPr lang="en-US"/>
        </a:p>
      </dgm:t>
    </dgm:pt>
    <dgm:pt modelId="{88168E6F-70CF-4E88-847C-29FB5CED21F2}">
      <dgm:prSet phldrT="[Text]" custT="1"/>
      <dgm:spPr/>
      <dgm:t>
        <a:bodyPr/>
        <a:lstStyle/>
        <a:p>
          <a:r>
            <a:rPr lang="en-US" sz="2400" dirty="0" smtClean="0"/>
            <a:t>Tracking the time spent</a:t>
          </a:r>
          <a:endParaRPr lang="en-US" sz="2400" dirty="0"/>
        </a:p>
      </dgm:t>
    </dgm:pt>
    <dgm:pt modelId="{48EC2674-0B75-4A45-88A0-3E358AB45307}" type="parTrans" cxnId="{B4264163-E597-4CCA-8AAA-5CB256FEC4B8}">
      <dgm:prSet/>
      <dgm:spPr/>
      <dgm:t>
        <a:bodyPr/>
        <a:lstStyle/>
        <a:p>
          <a:endParaRPr lang="en-US"/>
        </a:p>
      </dgm:t>
    </dgm:pt>
    <dgm:pt modelId="{0809263B-0F09-480B-B6C4-09B5EEB4D463}" type="sibTrans" cxnId="{B4264163-E597-4CCA-8AAA-5CB256FEC4B8}">
      <dgm:prSet/>
      <dgm:spPr/>
      <dgm:t>
        <a:bodyPr/>
        <a:lstStyle/>
        <a:p>
          <a:endParaRPr lang="en-US"/>
        </a:p>
      </dgm:t>
    </dgm:pt>
    <dgm:pt modelId="{E629A642-33AD-4DA0-8FE2-605897AB0930}">
      <dgm:prSet phldrT="[Text]" custT="1"/>
      <dgm:spPr/>
      <dgm:t>
        <a:bodyPr/>
        <a:lstStyle/>
        <a:p>
          <a:r>
            <a:rPr lang="en-US" sz="2400" dirty="0" smtClean="0"/>
            <a:t>Looking after developer team</a:t>
          </a:r>
          <a:endParaRPr lang="en-US" sz="2400" dirty="0"/>
        </a:p>
      </dgm:t>
    </dgm:pt>
    <dgm:pt modelId="{A45066F7-2B10-4B23-9D7A-090699EF8803}" type="parTrans" cxnId="{9A88ED62-208E-4728-9973-6F6C8AA448BC}">
      <dgm:prSet/>
      <dgm:spPr/>
      <dgm:t>
        <a:bodyPr/>
        <a:lstStyle/>
        <a:p>
          <a:endParaRPr lang="en-US"/>
        </a:p>
      </dgm:t>
    </dgm:pt>
    <dgm:pt modelId="{BD793D07-0972-4FF1-9FF0-751E3F2094E4}" type="sibTrans" cxnId="{9A88ED62-208E-4728-9973-6F6C8AA448BC}">
      <dgm:prSet/>
      <dgm:spPr/>
      <dgm:t>
        <a:bodyPr/>
        <a:lstStyle/>
        <a:p>
          <a:endParaRPr lang="en-US"/>
        </a:p>
      </dgm:t>
    </dgm:pt>
    <dgm:pt modelId="{DF6595BC-2653-4BDC-8D47-3A466785E7FE}" type="pres">
      <dgm:prSet presAssocID="{B7D7478C-ECD0-463A-A435-C5F645379304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2C42ED3-343E-4ADA-909D-E5D189530EB3}" type="pres">
      <dgm:prSet presAssocID="{A229DEB4-51F3-4236-B18C-3F54D6F1DDA2}" presName="parentLin" presStyleCnt="0"/>
      <dgm:spPr/>
      <dgm:t>
        <a:bodyPr/>
        <a:lstStyle/>
        <a:p>
          <a:endParaRPr lang="en-US"/>
        </a:p>
      </dgm:t>
    </dgm:pt>
    <dgm:pt modelId="{DBDC3735-84AF-480B-9958-065AA6492203}" type="pres">
      <dgm:prSet presAssocID="{A229DEB4-51F3-4236-B18C-3F54D6F1DDA2}" presName="parentLeftMargin" presStyleLbl="node1" presStyleIdx="0" presStyleCnt="3"/>
      <dgm:spPr/>
      <dgm:t>
        <a:bodyPr/>
        <a:lstStyle/>
        <a:p>
          <a:endParaRPr lang="en-US"/>
        </a:p>
      </dgm:t>
    </dgm:pt>
    <dgm:pt modelId="{F383481A-74C4-4E89-8090-B64D2CB65924}" type="pres">
      <dgm:prSet presAssocID="{A229DEB4-51F3-4236-B18C-3F54D6F1DDA2}" presName="parentText" presStyleLbl="node1" presStyleIdx="0" presStyleCnt="3" custScaleX="14285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8173766-BD05-44BF-982C-2F79F7FE9C42}" type="pres">
      <dgm:prSet presAssocID="{A229DEB4-51F3-4236-B18C-3F54D6F1DDA2}" presName="negativeSpace" presStyleCnt="0"/>
      <dgm:spPr/>
      <dgm:t>
        <a:bodyPr/>
        <a:lstStyle/>
        <a:p>
          <a:endParaRPr lang="en-US"/>
        </a:p>
      </dgm:t>
    </dgm:pt>
    <dgm:pt modelId="{668A8DD1-799F-4356-A132-28FCC101DAD3}" type="pres">
      <dgm:prSet presAssocID="{A229DEB4-51F3-4236-B18C-3F54D6F1DDA2}" presName="childText" presStyleLbl="conFgAcc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E5BA304-CE08-4BE4-8634-20F0A8D72CAA}" type="pres">
      <dgm:prSet presAssocID="{9EFC5BCC-7854-495B-B387-6E1BC9195493}" presName="spaceBetweenRectangles" presStyleCnt="0"/>
      <dgm:spPr/>
      <dgm:t>
        <a:bodyPr/>
        <a:lstStyle/>
        <a:p>
          <a:endParaRPr lang="en-US"/>
        </a:p>
      </dgm:t>
    </dgm:pt>
    <dgm:pt modelId="{B7C950B1-D069-4E4D-9DDE-CA31856C16F8}" type="pres">
      <dgm:prSet presAssocID="{88168E6F-70CF-4E88-847C-29FB5CED21F2}" presName="parentLin" presStyleCnt="0"/>
      <dgm:spPr/>
      <dgm:t>
        <a:bodyPr/>
        <a:lstStyle/>
        <a:p>
          <a:endParaRPr lang="en-US"/>
        </a:p>
      </dgm:t>
    </dgm:pt>
    <dgm:pt modelId="{C0149115-A1CE-483D-B1E8-BD56867E4F46}" type="pres">
      <dgm:prSet presAssocID="{88168E6F-70CF-4E88-847C-29FB5CED21F2}" presName="parentLeftMargin" presStyleLbl="node1" presStyleIdx="0" presStyleCnt="3"/>
      <dgm:spPr/>
      <dgm:t>
        <a:bodyPr/>
        <a:lstStyle/>
        <a:p>
          <a:endParaRPr lang="en-US"/>
        </a:p>
      </dgm:t>
    </dgm:pt>
    <dgm:pt modelId="{7BA6E75A-80BC-4FB0-A744-FFE4E41FED76}" type="pres">
      <dgm:prSet presAssocID="{88168E6F-70CF-4E88-847C-29FB5CED21F2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DCD06E3-1B24-45E8-9DFA-6FADFB8152E2}" type="pres">
      <dgm:prSet presAssocID="{88168E6F-70CF-4E88-847C-29FB5CED21F2}" presName="negativeSpace" presStyleCnt="0"/>
      <dgm:spPr/>
      <dgm:t>
        <a:bodyPr/>
        <a:lstStyle/>
        <a:p>
          <a:endParaRPr lang="en-US"/>
        </a:p>
      </dgm:t>
    </dgm:pt>
    <dgm:pt modelId="{87980F01-308D-40AC-916C-1FA0CADF793E}" type="pres">
      <dgm:prSet presAssocID="{88168E6F-70CF-4E88-847C-29FB5CED21F2}" presName="childText" presStyleLbl="conFgAcc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81B7ADA-CCB2-4899-9872-1817E03BCE49}" type="pres">
      <dgm:prSet presAssocID="{0809263B-0F09-480B-B6C4-09B5EEB4D463}" presName="spaceBetweenRectangles" presStyleCnt="0"/>
      <dgm:spPr/>
      <dgm:t>
        <a:bodyPr/>
        <a:lstStyle/>
        <a:p>
          <a:endParaRPr lang="en-US"/>
        </a:p>
      </dgm:t>
    </dgm:pt>
    <dgm:pt modelId="{56FF3254-D747-49E2-BCBB-4402BB57D21D}" type="pres">
      <dgm:prSet presAssocID="{E629A642-33AD-4DA0-8FE2-605897AB0930}" presName="parentLin" presStyleCnt="0"/>
      <dgm:spPr/>
      <dgm:t>
        <a:bodyPr/>
        <a:lstStyle/>
        <a:p>
          <a:endParaRPr lang="en-US"/>
        </a:p>
      </dgm:t>
    </dgm:pt>
    <dgm:pt modelId="{41649191-7B60-4B25-B87A-8DF3790340BB}" type="pres">
      <dgm:prSet presAssocID="{E629A642-33AD-4DA0-8FE2-605897AB0930}" presName="parentLeftMargin" presStyleLbl="node1" presStyleIdx="1" presStyleCnt="3"/>
      <dgm:spPr/>
      <dgm:t>
        <a:bodyPr/>
        <a:lstStyle/>
        <a:p>
          <a:endParaRPr lang="en-US"/>
        </a:p>
      </dgm:t>
    </dgm:pt>
    <dgm:pt modelId="{31ADC00E-BB35-43F4-8761-8EEADE5832D6}" type="pres">
      <dgm:prSet presAssocID="{E629A642-33AD-4DA0-8FE2-605897AB0930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C225236-A414-4E6B-A590-45D30138B39C}" type="pres">
      <dgm:prSet presAssocID="{E629A642-33AD-4DA0-8FE2-605897AB0930}" presName="negativeSpace" presStyleCnt="0"/>
      <dgm:spPr/>
      <dgm:t>
        <a:bodyPr/>
        <a:lstStyle/>
        <a:p>
          <a:endParaRPr lang="en-US"/>
        </a:p>
      </dgm:t>
    </dgm:pt>
    <dgm:pt modelId="{DE32AA80-17FE-49EE-9BC3-7DB67634D364}" type="pres">
      <dgm:prSet presAssocID="{E629A642-33AD-4DA0-8FE2-605897AB0930}" presName="childText" presStyleLbl="conFgAcc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E6E0FD9-C81B-41C6-AADC-EA68464EEE05}" type="presOf" srcId="{B7D7478C-ECD0-463A-A435-C5F645379304}" destId="{DF6595BC-2653-4BDC-8D47-3A466785E7FE}" srcOrd="0" destOrd="0" presId="urn:microsoft.com/office/officeart/2005/8/layout/list1"/>
    <dgm:cxn modelId="{62188462-705C-4A89-8418-A7672E379742}" type="presOf" srcId="{88168E6F-70CF-4E88-847C-29FB5CED21F2}" destId="{C0149115-A1CE-483D-B1E8-BD56867E4F46}" srcOrd="0" destOrd="0" presId="urn:microsoft.com/office/officeart/2005/8/layout/list1"/>
    <dgm:cxn modelId="{72B5E8BB-DC62-484A-A14F-D6EDAF8B8839}" type="presOf" srcId="{A229DEB4-51F3-4236-B18C-3F54D6F1DDA2}" destId="{DBDC3735-84AF-480B-9958-065AA6492203}" srcOrd="0" destOrd="0" presId="urn:microsoft.com/office/officeart/2005/8/layout/list1"/>
    <dgm:cxn modelId="{1CFFD499-3E43-4D6A-A9FD-2E980D76BAAA}" type="presOf" srcId="{A229DEB4-51F3-4236-B18C-3F54D6F1DDA2}" destId="{F383481A-74C4-4E89-8090-B64D2CB65924}" srcOrd="1" destOrd="0" presId="urn:microsoft.com/office/officeart/2005/8/layout/list1"/>
    <dgm:cxn modelId="{9A88ED62-208E-4728-9973-6F6C8AA448BC}" srcId="{B7D7478C-ECD0-463A-A435-C5F645379304}" destId="{E629A642-33AD-4DA0-8FE2-605897AB0930}" srcOrd="2" destOrd="0" parTransId="{A45066F7-2B10-4B23-9D7A-090699EF8803}" sibTransId="{BD793D07-0972-4FF1-9FF0-751E3F2094E4}"/>
    <dgm:cxn modelId="{B4264163-E597-4CCA-8AAA-5CB256FEC4B8}" srcId="{B7D7478C-ECD0-463A-A435-C5F645379304}" destId="{88168E6F-70CF-4E88-847C-29FB5CED21F2}" srcOrd="1" destOrd="0" parTransId="{48EC2674-0B75-4A45-88A0-3E358AB45307}" sibTransId="{0809263B-0F09-480B-B6C4-09B5EEB4D463}"/>
    <dgm:cxn modelId="{841BFA02-CA4B-4A00-A67E-24D08F0EBD36}" type="presOf" srcId="{88168E6F-70CF-4E88-847C-29FB5CED21F2}" destId="{7BA6E75A-80BC-4FB0-A744-FFE4E41FED76}" srcOrd="1" destOrd="0" presId="urn:microsoft.com/office/officeart/2005/8/layout/list1"/>
    <dgm:cxn modelId="{7F590000-DC4E-45AE-88D7-02B384064F27}" type="presOf" srcId="{E629A642-33AD-4DA0-8FE2-605897AB0930}" destId="{31ADC00E-BB35-43F4-8761-8EEADE5832D6}" srcOrd="1" destOrd="0" presId="urn:microsoft.com/office/officeart/2005/8/layout/list1"/>
    <dgm:cxn modelId="{E0D0BB52-C624-45C3-995D-1BE703ECEB49}" type="presOf" srcId="{E629A642-33AD-4DA0-8FE2-605897AB0930}" destId="{41649191-7B60-4B25-B87A-8DF3790340BB}" srcOrd="0" destOrd="0" presId="urn:microsoft.com/office/officeart/2005/8/layout/list1"/>
    <dgm:cxn modelId="{CC964B14-6470-41C3-8A57-22F80D587819}" srcId="{B7D7478C-ECD0-463A-A435-C5F645379304}" destId="{A229DEB4-51F3-4236-B18C-3F54D6F1DDA2}" srcOrd="0" destOrd="0" parTransId="{28E9F8DB-615E-4A4B-A234-956B1799CF51}" sibTransId="{9EFC5BCC-7854-495B-B387-6E1BC9195493}"/>
    <dgm:cxn modelId="{985FFE76-E134-4377-BC1D-1D970BC10DD5}" type="presParOf" srcId="{DF6595BC-2653-4BDC-8D47-3A466785E7FE}" destId="{C2C42ED3-343E-4ADA-909D-E5D189530EB3}" srcOrd="0" destOrd="0" presId="urn:microsoft.com/office/officeart/2005/8/layout/list1"/>
    <dgm:cxn modelId="{CDA9BC1B-FEC7-4AA6-9416-794C8631648D}" type="presParOf" srcId="{C2C42ED3-343E-4ADA-909D-E5D189530EB3}" destId="{DBDC3735-84AF-480B-9958-065AA6492203}" srcOrd="0" destOrd="0" presId="urn:microsoft.com/office/officeart/2005/8/layout/list1"/>
    <dgm:cxn modelId="{0D86B8C1-F477-41BA-BCE7-C2B95A9D1957}" type="presParOf" srcId="{C2C42ED3-343E-4ADA-909D-E5D189530EB3}" destId="{F383481A-74C4-4E89-8090-B64D2CB65924}" srcOrd="1" destOrd="0" presId="urn:microsoft.com/office/officeart/2005/8/layout/list1"/>
    <dgm:cxn modelId="{6C291163-7BE2-4240-9366-F680A202B47D}" type="presParOf" srcId="{DF6595BC-2653-4BDC-8D47-3A466785E7FE}" destId="{48173766-BD05-44BF-982C-2F79F7FE9C42}" srcOrd="1" destOrd="0" presId="urn:microsoft.com/office/officeart/2005/8/layout/list1"/>
    <dgm:cxn modelId="{D95E975A-9189-4907-AA70-AE0B1CE38A0E}" type="presParOf" srcId="{DF6595BC-2653-4BDC-8D47-3A466785E7FE}" destId="{668A8DD1-799F-4356-A132-28FCC101DAD3}" srcOrd="2" destOrd="0" presId="urn:microsoft.com/office/officeart/2005/8/layout/list1"/>
    <dgm:cxn modelId="{7AD4DE73-7A3A-47C5-9915-3DE446872DA0}" type="presParOf" srcId="{DF6595BC-2653-4BDC-8D47-3A466785E7FE}" destId="{BE5BA304-CE08-4BE4-8634-20F0A8D72CAA}" srcOrd="3" destOrd="0" presId="urn:microsoft.com/office/officeart/2005/8/layout/list1"/>
    <dgm:cxn modelId="{84BC6572-4943-401C-BAAD-5CF533558E79}" type="presParOf" srcId="{DF6595BC-2653-4BDC-8D47-3A466785E7FE}" destId="{B7C950B1-D069-4E4D-9DDE-CA31856C16F8}" srcOrd="4" destOrd="0" presId="urn:microsoft.com/office/officeart/2005/8/layout/list1"/>
    <dgm:cxn modelId="{376CBED3-43AE-4522-988A-86CC9BB85EA0}" type="presParOf" srcId="{B7C950B1-D069-4E4D-9DDE-CA31856C16F8}" destId="{C0149115-A1CE-483D-B1E8-BD56867E4F46}" srcOrd="0" destOrd="0" presId="urn:microsoft.com/office/officeart/2005/8/layout/list1"/>
    <dgm:cxn modelId="{6E7C30A2-E701-451B-AC46-3536C7A46993}" type="presParOf" srcId="{B7C950B1-D069-4E4D-9DDE-CA31856C16F8}" destId="{7BA6E75A-80BC-4FB0-A744-FFE4E41FED76}" srcOrd="1" destOrd="0" presId="urn:microsoft.com/office/officeart/2005/8/layout/list1"/>
    <dgm:cxn modelId="{DF5C1FFE-EEC3-4EAF-9416-7A2F0EC456E0}" type="presParOf" srcId="{DF6595BC-2653-4BDC-8D47-3A466785E7FE}" destId="{3DCD06E3-1B24-45E8-9DFA-6FADFB8152E2}" srcOrd="5" destOrd="0" presId="urn:microsoft.com/office/officeart/2005/8/layout/list1"/>
    <dgm:cxn modelId="{67033FA4-6CCC-4102-97F2-CA56E3FDDFAC}" type="presParOf" srcId="{DF6595BC-2653-4BDC-8D47-3A466785E7FE}" destId="{87980F01-308D-40AC-916C-1FA0CADF793E}" srcOrd="6" destOrd="0" presId="urn:microsoft.com/office/officeart/2005/8/layout/list1"/>
    <dgm:cxn modelId="{FB5DAFE7-E892-4CF4-9410-4F4F5D9AC290}" type="presParOf" srcId="{DF6595BC-2653-4BDC-8D47-3A466785E7FE}" destId="{781B7ADA-CCB2-4899-9872-1817E03BCE49}" srcOrd="7" destOrd="0" presId="urn:microsoft.com/office/officeart/2005/8/layout/list1"/>
    <dgm:cxn modelId="{C6E64441-CDB3-486F-813C-87A0A0C6FA78}" type="presParOf" srcId="{DF6595BC-2653-4BDC-8D47-3A466785E7FE}" destId="{56FF3254-D747-49E2-BCBB-4402BB57D21D}" srcOrd="8" destOrd="0" presId="urn:microsoft.com/office/officeart/2005/8/layout/list1"/>
    <dgm:cxn modelId="{62FBEBCC-46B5-4E0B-812C-733C4519677C}" type="presParOf" srcId="{56FF3254-D747-49E2-BCBB-4402BB57D21D}" destId="{41649191-7B60-4B25-B87A-8DF3790340BB}" srcOrd="0" destOrd="0" presId="urn:microsoft.com/office/officeart/2005/8/layout/list1"/>
    <dgm:cxn modelId="{9EA11595-5487-4D63-BBA3-4E0BABDFEA3F}" type="presParOf" srcId="{56FF3254-D747-49E2-BCBB-4402BB57D21D}" destId="{31ADC00E-BB35-43F4-8761-8EEADE5832D6}" srcOrd="1" destOrd="0" presId="urn:microsoft.com/office/officeart/2005/8/layout/list1"/>
    <dgm:cxn modelId="{DFCD8525-454E-49EB-AAA5-FC40C8C26CFB}" type="presParOf" srcId="{DF6595BC-2653-4BDC-8D47-3A466785E7FE}" destId="{2C225236-A414-4E6B-A590-45D30138B39C}" srcOrd="9" destOrd="0" presId="urn:microsoft.com/office/officeart/2005/8/layout/list1"/>
    <dgm:cxn modelId="{8AFA744F-7E26-436C-8AAA-5480396DA0F9}" type="presParOf" srcId="{DF6595BC-2653-4BDC-8D47-3A466785E7FE}" destId="{DE32AA80-17FE-49EE-9BC3-7DB67634D364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4A897519-739B-4EEE-AC96-F082BB4E1053}" type="doc">
      <dgm:prSet loTypeId="urn:microsoft.com/office/officeart/2005/8/layout/list1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32307F9D-6398-42ED-804E-7BA71C13403A}">
      <dgm:prSet/>
      <dgm:spPr/>
      <dgm:t>
        <a:bodyPr/>
        <a:lstStyle/>
        <a:p>
          <a:r>
            <a:rPr lang="en-US" smtClean="0"/>
            <a:t>New teams need coach.</a:t>
          </a:r>
          <a:endParaRPr lang="en-US" dirty="0"/>
        </a:p>
      </dgm:t>
    </dgm:pt>
    <dgm:pt modelId="{7E9F7385-E708-4B92-B34F-55A6FB82C0C6}" type="parTrans" cxnId="{DFC049B6-A5DB-49E7-A547-5F414C709AF3}">
      <dgm:prSet/>
      <dgm:spPr/>
      <dgm:t>
        <a:bodyPr/>
        <a:lstStyle/>
        <a:p>
          <a:endParaRPr lang="en-US"/>
        </a:p>
      </dgm:t>
    </dgm:pt>
    <dgm:pt modelId="{E2B7D52A-C6A0-4EAE-ACC3-8396271EF35F}" type="sibTrans" cxnId="{DFC049B6-A5DB-49E7-A547-5F414C709AF3}">
      <dgm:prSet/>
      <dgm:spPr/>
      <dgm:t>
        <a:bodyPr/>
        <a:lstStyle/>
        <a:p>
          <a:endParaRPr lang="en-US"/>
        </a:p>
      </dgm:t>
    </dgm:pt>
    <dgm:pt modelId="{FF9B7EA3-68A8-4CE9-897D-B6A6ACA65A8B}">
      <dgm:prSet/>
      <dgm:spPr/>
      <dgm:t>
        <a:bodyPr/>
        <a:lstStyle/>
        <a:p>
          <a:r>
            <a:rPr lang="en-US" dirty="0" smtClean="0"/>
            <a:t>Understanding whole idea of project.</a:t>
          </a:r>
          <a:endParaRPr lang="en-US" dirty="0"/>
        </a:p>
      </dgm:t>
    </dgm:pt>
    <dgm:pt modelId="{BFC570DF-1EC5-4EED-9757-AEECF26E629B}" type="parTrans" cxnId="{1A0F05F2-E573-4A00-BD66-B25F0506E98F}">
      <dgm:prSet/>
      <dgm:spPr/>
      <dgm:t>
        <a:bodyPr/>
        <a:lstStyle/>
        <a:p>
          <a:endParaRPr lang="en-US"/>
        </a:p>
      </dgm:t>
    </dgm:pt>
    <dgm:pt modelId="{14F3B8BC-A8D4-4B31-8547-3B7EF4C9639C}" type="sibTrans" cxnId="{1A0F05F2-E573-4A00-BD66-B25F0506E98F}">
      <dgm:prSet/>
      <dgm:spPr/>
      <dgm:t>
        <a:bodyPr/>
        <a:lstStyle/>
        <a:p>
          <a:endParaRPr lang="en-US"/>
        </a:p>
      </dgm:t>
    </dgm:pt>
    <dgm:pt modelId="{966B01A9-C3D8-4FD2-9123-AA7D363C1CB0}">
      <dgm:prSet/>
      <dgm:spPr/>
      <dgm:t>
        <a:bodyPr/>
        <a:lstStyle/>
        <a:p>
          <a:r>
            <a:rPr lang="en-US" smtClean="0"/>
            <a:t>Remain calm even when everyone else is panicking.</a:t>
          </a:r>
          <a:endParaRPr lang="en-US" dirty="0"/>
        </a:p>
      </dgm:t>
    </dgm:pt>
    <dgm:pt modelId="{565711C6-C1E1-4DA5-98BF-7DEAF41156C6}" type="parTrans" cxnId="{A30F1064-E28F-463F-BD52-A7A202EF9F3D}">
      <dgm:prSet/>
      <dgm:spPr/>
      <dgm:t>
        <a:bodyPr/>
        <a:lstStyle/>
        <a:p>
          <a:endParaRPr lang="en-US"/>
        </a:p>
      </dgm:t>
    </dgm:pt>
    <dgm:pt modelId="{18D4E59A-E6DC-4AEF-B6D5-C878D0546FE4}" type="sibTrans" cxnId="{A30F1064-E28F-463F-BD52-A7A202EF9F3D}">
      <dgm:prSet/>
      <dgm:spPr/>
      <dgm:t>
        <a:bodyPr/>
        <a:lstStyle/>
        <a:p>
          <a:endParaRPr lang="en-US"/>
        </a:p>
      </dgm:t>
    </dgm:pt>
    <dgm:pt modelId="{9BA9F8BC-0BA3-4616-BDAF-F117F6358258}">
      <dgm:prSet/>
      <dgm:spPr/>
      <dgm:t>
        <a:bodyPr/>
        <a:lstStyle/>
        <a:p>
          <a:r>
            <a:rPr lang="en-US" smtClean="0"/>
            <a:t>Be ready to help.</a:t>
          </a:r>
          <a:endParaRPr lang="en-US" dirty="0"/>
        </a:p>
      </dgm:t>
    </dgm:pt>
    <dgm:pt modelId="{B972469A-E9A1-4608-BA79-1F19263FCB4B}" type="parTrans" cxnId="{7ECE389A-A6E6-4CDB-AD16-AE866489ECD6}">
      <dgm:prSet/>
      <dgm:spPr/>
      <dgm:t>
        <a:bodyPr/>
        <a:lstStyle/>
        <a:p>
          <a:endParaRPr lang="en-US"/>
        </a:p>
      </dgm:t>
    </dgm:pt>
    <dgm:pt modelId="{21DD644C-ADE2-40D2-A63C-7743576FE757}" type="sibTrans" cxnId="{7ECE389A-A6E6-4CDB-AD16-AE866489ECD6}">
      <dgm:prSet/>
      <dgm:spPr/>
      <dgm:t>
        <a:bodyPr/>
        <a:lstStyle/>
        <a:p>
          <a:endParaRPr lang="en-US"/>
        </a:p>
      </dgm:t>
    </dgm:pt>
    <dgm:pt modelId="{53A59608-AD9F-4B81-8168-F7A933691B92}">
      <dgm:prSet/>
      <dgm:spPr/>
      <dgm:t>
        <a:bodyPr/>
        <a:lstStyle/>
        <a:p>
          <a:r>
            <a:rPr lang="en-US" smtClean="0"/>
            <a:t>Be the shadow for team.</a:t>
          </a:r>
          <a:endParaRPr lang="en-US" dirty="0"/>
        </a:p>
      </dgm:t>
    </dgm:pt>
    <dgm:pt modelId="{74E917F0-960E-4E33-B60C-5E0A10586FCD}" type="parTrans" cxnId="{80E89129-27BC-4124-8760-624F361F73B1}">
      <dgm:prSet/>
      <dgm:spPr/>
      <dgm:t>
        <a:bodyPr/>
        <a:lstStyle/>
        <a:p>
          <a:endParaRPr lang="en-US"/>
        </a:p>
      </dgm:t>
    </dgm:pt>
    <dgm:pt modelId="{A1C5A58C-5558-422C-B720-5FA749C51367}" type="sibTrans" cxnId="{80E89129-27BC-4124-8760-624F361F73B1}">
      <dgm:prSet/>
      <dgm:spPr/>
      <dgm:t>
        <a:bodyPr/>
        <a:lstStyle/>
        <a:p>
          <a:endParaRPr lang="en-US"/>
        </a:p>
      </dgm:t>
    </dgm:pt>
    <dgm:pt modelId="{CDC16B30-91F9-467D-8FE6-513B874E5E92}" type="pres">
      <dgm:prSet presAssocID="{4A897519-739B-4EEE-AC96-F082BB4E1053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042E70D-6B99-41D4-952B-F31FC5168C4E}" type="pres">
      <dgm:prSet presAssocID="{32307F9D-6398-42ED-804E-7BA71C13403A}" presName="parentLin" presStyleCnt="0"/>
      <dgm:spPr/>
      <dgm:t>
        <a:bodyPr/>
        <a:lstStyle/>
        <a:p>
          <a:endParaRPr lang="en-US"/>
        </a:p>
      </dgm:t>
    </dgm:pt>
    <dgm:pt modelId="{CB3925E8-4FB9-42AF-A329-498D9F1AF65F}" type="pres">
      <dgm:prSet presAssocID="{32307F9D-6398-42ED-804E-7BA71C13403A}" presName="parentLeftMargin" presStyleLbl="node1" presStyleIdx="0" presStyleCnt="5"/>
      <dgm:spPr/>
      <dgm:t>
        <a:bodyPr/>
        <a:lstStyle/>
        <a:p>
          <a:endParaRPr lang="en-US"/>
        </a:p>
      </dgm:t>
    </dgm:pt>
    <dgm:pt modelId="{A032D98E-4339-4B45-85BD-13D96E2994A4}" type="pres">
      <dgm:prSet presAssocID="{32307F9D-6398-42ED-804E-7BA71C13403A}" presName="parentText" presStyleLbl="node1" presStyleIdx="0" presStyleCnt="5" custScaleX="13597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C1DA2DC-9E22-48E9-A812-EB6BB3720BDD}" type="pres">
      <dgm:prSet presAssocID="{32307F9D-6398-42ED-804E-7BA71C13403A}" presName="negativeSpace" presStyleCnt="0"/>
      <dgm:spPr/>
      <dgm:t>
        <a:bodyPr/>
        <a:lstStyle/>
        <a:p>
          <a:endParaRPr lang="en-US"/>
        </a:p>
      </dgm:t>
    </dgm:pt>
    <dgm:pt modelId="{9656F363-A4EC-4DA9-8BA2-868A8EF4408B}" type="pres">
      <dgm:prSet presAssocID="{32307F9D-6398-42ED-804E-7BA71C13403A}" presName="childText" presStyleLbl="conFgAcc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29152DB-9762-42A1-8920-C835ECFF3B24}" type="pres">
      <dgm:prSet presAssocID="{E2B7D52A-C6A0-4EAE-ACC3-8396271EF35F}" presName="spaceBetweenRectangles" presStyleCnt="0"/>
      <dgm:spPr/>
      <dgm:t>
        <a:bodyPr/>
        <a:lstStyle/>
        <a:p>
          <a:endParaRPr lang="en-US"/>
        </a:p>
      </dgm:t>
    </dgm:pt>
    <dgm:pt modelId="{4865719F-C27B-4025-B739-102FF8FE2D74}" type="pres">
      <dgm:prSet presAssocID="{FF9B7EA3-68A8-4CE9-897D-B6A6ACA65A8B}" presName="parentLin" presStyleCnt="0"/>
      <dgm:spPr/>
      <dgm:t>
        <a:bodyPr/>
        <a:lstStyle/>
        <a:p>
          <a:endParaRPr lang="en-US"/>
        </a:p>
      </dgm:t>
    </dgm:pt>
    <dgm:pt modelId="{B84D80B0-DDD5-462B-8702-3F4ED3D074E9}" type="pres">
      <dgm:prSet presAssocID="{FF9B7EA3-68A8-4CE9-897D-B6A6ACA65A8B}" presName="parentLeftMargin" presStyleLbl="node1" presStyleIdx="0" presStyleCnt="5"/>
      <dgm:spPr/>
      <dgm:t>
        <a:bodyPr/>
        <a:lstStyle/>
        <a:p>
          <a:endParaRPr lang="en-US"/>
        </a:p>
      </dgm:t>
    </dgm:pt>
    <dgm:pt modelId="{D212B151-2003-4CE0-B64C-AA039BB73122}" type="pres">
      <dgm:prSet presAssocID="{FF9B7EA3-68A8-4CE9-897D-B6A6ACA65A8B}" presName="parentText" presStyleLbl="node1" presStyleIdx="1" presStyleCnt="5" custScaleX="13572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0974136-9815-4221-B0C8-627D01932734}" type="pres">
      <dgm:prSet presAssocID="{FF9B7EA3-68A8-4CE9-897D-B6A6ACA65A8B}" presName="negativeSpace" presStyleCnt="0"/>
      <dgm:spPr/>
      <dgm:t>
        <a:bodyPr/>
        <a:lstStyle/>
        <a:p>
          <a:endParaRPr lang="en-US"/>
        </a:p>
      </dgm:t>
    </dgm:pt>
    <dgm:pt modelId="{AADBF3C4-1671-4253-9F87-2745B5F003FF}" type="pres">
      <dgm:prSet presAssocID="{FF9B7EA3-68A8-4CE9-897D-B6A6ACA65A8B}" presName="childText" presStyleLbl="conFgAcc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8A73447-1360-4454-900C-D12C5B6130E9}" type="pres">
      <dgm:prSet presAssocID="{14F3B8BC-A8D4-4B31-8547-3B7EF4C9639C}" presName="spaceBetweenRectangles" presStyleCnt="0"/>
      <dgm:spPr/>
      <dgm:t>
        <a:bodyPr/>
        <a:lstStyle/>
        <a:p>
          <a:endParaRPr lang="en-US"/>
        </a:p>
      </dgm:t>
    </dgm:pt>
    <dgm:pt modelId="{7F522673-5651-424E-97F3-486DB8D59A2C}" type="pres">
      <dgm:prSet presAssocID="{966B01A9-C3D8-4FD2-9123-AA7D363C1CB0}" presName="parentLin" presStyleCnt="0"/>
      <dgm:spPr/>
      <dgm:t>
        <a:bodyPr/>
        <a:lstStyle/>
        <a:p>
          <a:endParaRPr lang="en-US"/>
        </a:p>
      </dgm:t>
    </dgm:pt>
    <dgm:pt modelId="{30C795A8-B63A-455C-8B81-1BE4437AC52F}" type="pres">
      <dgm:prSet presAssocID="{966B01A9-C3D8-4FD2-9123-AA7D363C1CB0}" presName="parentLeftMargin" presStyleLbl="node1" presStyleIdx="1" presStyleCnt="5"/>
      <dgm:spPr/>
      <dgm:t>
        <a:bodyPr/>
        <a:lstStyle/>
        <a:p>
          <a:endParaRPr lang="en-US"/>
        </a:p>
      </dgm:t>
    </dgm:pt>
    <dgm:pt modelId="{CBEC2F56-771C-4205-A685-0B6108A89B05}" type="pres">
      <dgm:prSet presAssocID="{966B01A9-C3D8-4FD2-9123-AA7D363C1CB0}" presName="parentText" presStyleLbl="node1" presStyleIdx="2" presStyleCnt="5" custScaleX="13572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87EA675-897F-42B6-853A-154CAC3E9BA6}" type="pres">
      <dgm:prSet presAssocID="{966B01A9-C3D8-4FD2-9123-AA7D363C1CB0}" presName="negativeSpace" presStyleCnt="0"/>
      <dgm:spPr/>
      <dgm:t>
        <a:bodyPr/>
        <a:lstStyle/>
        <a:p>
          <a:endParaRPr lang="en-US"/>
        </a:p>
      </dgm:t>
    </dgm:pt>
    <dgm:pt modelId="{1DD2681C-087A-4EC5-9FB4-037F81AB8247}" type="pres">
      <dgm:prSet presAssocID="{966B01A9-C3D8-4FD2-9123-AA7D363C1CB0}" presName="childText" presStyleLbl="conFgAcc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BBA6D76-E0C0-4BEC-8D52-001B1879EF83}" type="pres">
      <dgm:prSet presAssocID="{18D4E59A-E6DC-4AEF-B6D5-C878D0546FE4}" presName="spaceBetweenRectangles" presStyleCnt="0"/>
      <dgm:spPr/>
      <dgm:t>
        <a:bodyPr/>
        <a:lstStyle/>
        <a:p>
          <a:endParaRPr lang="en-US"/>
        </a:p>
      </dgm:t>
    </dgm:pt>
    <dgm:pt modelId="{EB9EAC77-CA38-4048-8578-EC18CB926E0D}" type="pres">
      <dgm:prSet presAssocID="{9BA9F8BC-0BA3-4616-BDAF-F117F6358258}" presName="parentLin" presStyleCnt="0"/>
      <dgm:spPr/>
      <dgm:t>
        <a:bodyPr/>
        <a:lstStyle/>
        <a:p>
          <a:endParaRPr lang="en-US"/>
        </a:p>
      </dgm:t>
    </dgm:pt>
    <dgm:pt modelId="{A94EA5B3-34C4-47EA-914A-4047C4D9B94B}" type="pres">
      <dgm:prSet presAssocID="{9BA9F8BC-0BA3-4616-BDAF-F117F6358258}" presName="parentLeftMargin" presStyleLbl="node1" presStyleIdx="2" presStyleCnt="5"/>
      <dgm:spPr/>
      <dgm:t>
        <a:bodyPr/>
        <a:lstStyle/>
        <a:p>
          <a:endParaRPr lang="en-US"/>
        </a:p>
      </dgm:t>
    </dgm:pt>
    <dgm:pt modelId="{12C81B86-71B9-4766-9DB8-B34926EA2832}" type="pres">
      <dgm:prSet presAssocID="{9BA9F8BC-0BA3-4616-BDAF-F117F6358258}" presName="parentText" presStyleLbl="node1" presStyleIdx="3" presStyleCnt="5" custScaleX="13572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6486302-BC08-417F-B291-2A1557046003}" type="pres">
      <dgm:prSet presAssocID="{9BA9F8BC-0BA3-4616-BDAF-F117F6358258}" presName="negativeSpace" presStyleCnt="0"/>
      <dgm:spPr/>
      <dgm:t>
        <a:bodyPr/>
        <a:lstStyle/>
        <a:p>
          <a:endParaRPr lang="en-US"/>
        </a:p>
      </dgm:t>
    </dgm:pt>
    <dgm:pt modelId="{0C2FB6B7-CEF8-437A-A4D1-C7FF073BDB96}" type="pres">
      <dgm:prSet presAssocID="{9BA9F8BC-0BA3-4616-BDAF-F117F6358258}" presName="childText" presStyleLbl="conFgAcc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D54E17B-9848-49D1-9F55-1A4856C6B65C}" type="pres">
      <dgm:prSet presAssocID="{21DD644C-ADE2-40D2-A63C-7743576FE757}" presName="spaceBetweenRectangles" presStyleCnt="0"/>
      <dgm:spPr/>
      <dgm:t>
        <a:bodyPr/>
        <a:lstStyle/>
        <a:p>
          <a:endParaRPr lang="en-US"/>
        </a:p>
      </dgm:t>
    </dgm:pt>
    <dgm:pt modelId="{06BCB505-CCAF-4C37-931F-9F0BC4706A42}" type="pres">
      <dgm:prSet presAssocID="{53A59608-AD9F-4B81-8168-F7A933691B92}" presName="parentLin" presStyleCnt="0"/>
      <dgm:spPr/>
      <dgm:t>
        <a:bodyPr/>
        <a:lstStyle/>
        <a:p>
          <a:endParaRPr lang="en-US"/>
        </a:p>
      </dgm:t>
    </dgm:pt>
    <dgm:pt modelId="{CE8F4BAB-471C-4C1C-8AA2-1482167A36E9}" type="pres">
      <dgm:prSet presAssocID="{53A59608-AD9F-4B81-8168-F7A933691B92}" presName="parentLeftMargin" presStyleLbl="node1" presStyleIdx="3" presStyleCnt="5"/>
      <dgm:spPr/>
      <dgm:t>
        <a:bodyPr/>
        <a:lstStyle/>
        <a:p>
          <a:endParaRPr lang="en-US"/>
        </a:p>
      </dgm:t>
    </dgm:pt>
    <dgm:pt modelId="{3E4F6BA4-5A5A-44A6-B29E-1790C9116B2A}" type="pres">
      <dgm:prSet presAssocID="{53A59608-AD9F-4B81-8168-F7A933691B92}" presName="parentText" presStyleLbl="node1" presStyleIdx="4" presStyleCnt="5" custScaleX="13572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EA5746C-9A63-47E8-A5AF-0E5424178A66}" type="pres">
      <dgm:prSet presAssocID="{53A59608-AD9F-4B81-8168-F7A933691B92}" presName="negativeSpace" presStyleCnt="0"/>
      <dgm:spPr/>
      <dgm:t>
        <a:bodyPr/>
        <a:lstStyle/>
        <a:p>
          <a:endParaRPr lang="en-US"/>
        </a:p>
      </dgm:t>
    </dgm:pt>
    <dgm:pt modelId="{67D58BCD-953E-47A2-9A53-3D752F5A508D}" type="pres">
      <dgm:prSet presAssocID="{53A59608-AD9F-4B81-8168-F7A933691B92}" presName="childText" presStyleLbl="conFgAcc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FC049B6-A5DB-49E7-A547-5F414C709AF3}" srcId="{4A897519-739B-4EEE-AC96-F082BB4E1053}" destId="{32307F9D-6398-42ED-804E-7BA71C13403A}" srcOrd="0" destOrd="0" parTransId="{7E9F7385-E708-4B92-B34F-55A6FB82C0C6}" sibTransId="{E2B7D52A-C6A0-4EAE-ACC3-8396271EF35F}"/>
    <dgm:cxn modelId="{B3BF97B5-7075-4F9F-8163-640D5BF026D0}" type="presOf" srcId="{FF9B7EA3-68A8-4CE9-897D-B6A6ACA65A8B}" destId="{B84D80B0-DDD5-462B-8702-3F4ED3D074E9}" srcOrd="0" destOrd="0" presId="urn:microsoft.com/office/officeart/2005/8/layout/list1"/>
    <dgm:cxn modelId="{B9F888A6-B2B3-4FD4-98D2-FD5CA3E7CF35}" type="presOf" srcId="{53A59608-AD9F-4B81-8168-F7A933691B92}" destId="{CE8F4BAB-471C-4C1C-8AA2-1482167A36E9}" srcOrd="0" destOrd="0" presId="urn:microsoft.com/office/officeart/2005/8/layout/list1"/>
    <dgm:cxn modelId="{1A0F05F2-E573-4A00-BD66-B25F0506E98F}" srcId="{4A897519-739B-4EEE-AC96-F082BB4E1053}" destId="{FF9B7EA3-68A8-4CE9-897D-B6A6ACA65A8B}" srcOrd="1" destOrd="0" parTransId="{BFC570DF-1EC5-4EED-9757-AEECF26E629B}" sibTransId="{14F3B8BC-A8D4-4B31-8547-3B7EF4C9639C}"/>
    <dgm:cxn modelId="{9C393C9B-6A0E-47F9-8CED-4416C3611E24}" type="presOf" srcId="{4A897519-739B-4EEE-AC96-F082BB4E1053}" destId="{CDC16B30-91F9-467D-8FE6-513B874E5E92}" srcOrd="0" destOrd="0" presId="urn:microsoft.com/office/officeart/2005/8/layout/list1"/>
    <dgm:cxn modelId="{725662A6-A712-487E-AD5A-B5846586CFAC}" type="presOf" srcId="{FF9B7EA3-68A8-4CE9-897D-B6A6ACA65A8B}" destId="{D212B151-2003-4CE0-B64C-AA039BB73122}" srcOrd="1" destOrd="0" presId="urn:microsoft.com/office/officeart/2005/8/layout/list1"/>
    <dgm:cxn modelId="{0A2ACB72-EF92-4345-A796-32E3668DC0C1}" type="presOf" srcId="{32307F9D-6398-42ED-804E-7BA71C13403A}" destId="{A032D98E-4339-4B45-85BD-13D96E2994A4}" srcOrd="1" destOrd="0" presId="urn:microsoft.com/office/officeart/2005/8/layout/list1"/>
    <dgm:cxn modelId="{0948D791-A182-4371-932A-3980321267B7}" type="presOf" srcId="{9BA9F8BC-0BA3-4616-BDAF-F117F6358258}" destId="{A94EA5B3-34C4-47EA-914A-4047C4D9B94B}" srcOrd="0" destOrd="0" presId="urn:microsoft.com/office/officeart/2005/8/layout/list1"/>
    <dgm:cxn modelId="{C24B8E03-65E8-4FDB-8510-2BD2C2AE43AB}" type="presOf" srcId="{32307F9D-6398-42ED-804E-7BA71C13403A}" destId="{CB3925E8-4FB9-42AF-A329-498D9F1AF65F}" srcOrd="0" destOrd="0" presId="urn:microsoft.com/office/officeart/2005/8/layout/list1"/>
    <dgm:cxn modelId="{7ECE389A-A6E6-4CDB-AD16-AE866489ECD6}" srcId="{4A897519-739B-4EEE-AC96-F082BB4E1053}" destId="{9BA9F8BC-0BA3-4616-BDAF-F117F6358258}" srcOrd="3" destOrd="0" parTransId="{B972469A-E9A1-4608-BA79-1F19263FCB4B}" sibTransId="{21DD644C-ADE2-40D2-A63C-7743576FE757}"/>
    <dgm:cxn modelId="{C25D14E5-716F-4627-B071-12E5B6E7A871}" type="presOf" srcId="{53A59608-AD9F-4B81-8168-F7A933691B92}" destId="{3E4F6BA4-5A5A-44A6-B29E-1790C9116B2A}" srcOrd="1" destOrd="0" presId="urn:microsoft.com/office/officeart/2005/8/layout/list1"/>
    <dgm:cxn modelId="{80E89129-27BC-4124-8760-624F361F73B1}" srcId="{4A897519-739B-4EEE-AC96-F082BB4E1053}" destId="{53A59608-AD9F-4B81-8168-F7A933691B92}" srcOrd="4" destOrd="0" parTransId="{74E917F0-960E-4E33-B60C-5E0A10586FCD}" sibTransId="{A1C5A58C-5558-422C-B720-5FA749C51367}"/>
    <dgm:cxn modelId="{FAE4F527-96ED-423C-84A3-1367798F50D2}" type="presOf" srcId="{966B01A9-C3D8-4FD2-9123-AA7D363C1CB0}" destId="{CBEC2F56-771C-4205-A685-0B6108A89B05}" srcOrd="1" destOrd="0" presId="urn:microsoft.com/office/officeart/2005/8/layout/list1"/>
    <dgm:cxn modelId="{EA96B2B5-B04D-4FDE-AC56-74359DF50F0A}" type="presOf" srcId="{9BA9F8BC-0BA3-4616-BDAF-F117F6358258}" destId="{12C81B86-71B9-4766-9DB8-B34926EA2832}" srcOrd="1" destOrd="0" presId="urn:microsoft.com/office/officeart/2005/8/layout/list1"/>
    <dgm:cxn modelId="{A30F1064-E28F-463F-BD52-A7A202EF9F3D}" srcId="{4A897519-739B-4EEE-AC96-F082BB4E1053}" destId="{966B01A9-C3D8-4FD2-9123-AA7D363C1CB0}" srcOrd="2" destOrd="0" parTransId="{565711C6-C1E1-4DA5-98BF-7DEAF41156C6}" sibTransId="{18D4E59A-E6DC-4AEF-B6D5-C878D0546FE4}"/>
    <dgm:cxn modelId="{224A5996-5B64-403E-AA83-B657D6277FDA}" type="presOf" srcId="{966B01A9-C3D8-4FD2-9123-AA7D363C1CB0}" destId="{30C795A8-B63A-455C-8B81-1BE4437AC52F}" srcOrd="0" destOrd="0" presId="urn:microsoft.com/office/officeart/2005/8/layout/list1"/>
    <dgm:cxn modelId="{606C3C2F-93FD-4DF5-9801-5887F0E0B761}" type="presParOf" srcId="{CDC16B30-91F9-467D-8FE6-513B874E5E92}" destId="{7042E70D-6B99-41D4-952B-F31FC5168C4E}" srcOrd="0" destOrd="0" presId="urn:microsoft.com/office/officeart/2005/8/layout/list1"/>
    <dgm:cxn modelId="{9F9A2AD2-F0DA-42DC-89FA-A67D64557252}" type="presParOf" srcId="{7042E70D-6B99-41D4-952B-F31FC5168C4E}" destId="{CB3925E8-4FB9-42AF-A329-498D9F1AF65F}" srcOrd="0" destOrd="0" presId="urn:microsoft.com/office/officeart/2005/8/layout/list1"/>
    <dgm:cxn modelId="{3EE08A91-9DEF-4386-A383-5FA99D6BB906}" type="presParOf" srcId="{7042E70D-6B99-41D4-952B-F31FC5168C4E}" destId="{A032D98E-4339-4B45-85BD-13D96E2994A4}" srcOrd="1" destOrd="0" presId="urn:microsoft.com/office/officeart/2005/8/layout/list1"/>
    <dgm:cxn modelId="{EFA2C677-78D2-47B4-8EEE-8833150D7B85}" type="presParOf" srcId="{CDC16B30-91F9-467D-8FE6-513B874E5E92}" destId="{FC1DA2DC-9E22-48E9-A812-EB6BB3720BDD}" srcOrd="1" destOrd="0" presId="urn:microsoft.com/office/officeart/2005/8/layout/list1"/>
    <dgm:cxn modelId="{A5C78C15-0D32-4A7D-B4C0-B417264F67E5}" type="presParOf" srcId="{CDC16B30-91F9-467D-8FE6-513B874E5E92}" destId="{9656F363-A4EC-4DA9-8BA2-868A8EF4408B}" srcOrd="2" destOrd="0" presId="urn:microsoft.com/office/officeart/2005/8/layout/list1"/>
    <dgm:cxn modelId="{25085EED-15DD-46EC-AC08-026A37FCD791}" type="presParOf" srcId="{CDC16B30-91F9-467D-8FE6-513B874E5E92}" destId="{929152DB-9762-42A1-8920-C835ECFF3B24}" srcOrd="3" destOrd="0" presId="urn:microsoft.com/office/officeart/2005/8/layout/list1"/>
    <dgm:cxn modelId="{10B8CBC6-46DD-4557-9D0B-D732B4DD9494}" type="presParOf" srcId="{CDC16B30-91F9-467D-8FE6-513B874E5E92}" destId="{4865719F-C27B-4025-B739-102FF8FE2D74}" srcOrd="4" destOrd="0" presId="urn:microsoft.com/office/officeart/2005/8/layout/list1"/>
    <dgm:cxn modelId="{5B1444F0-32C6-4A3B-AB25-979A6FF857D4}" type="presParOf" srcId="{4865719F-C27B-4025-B739-102FF8FE2D74}" destId="{B84D80B0-DDD5-462B-8702-3F4ED3D074E9}" srcOrd="0" destOrd="0" presId="urn:microsoft.com/office/officeart/2005/8/layout/list1"/>
    <dgm:cxn modelId="{FB0D8127-278D-4AC6-ABEA-BC0994B12406}" type="presParOf" srcId="{4865719F-C27B-4025-B739-102FF8FE2D74}" destId="{D212B151-2003-4CE0-B64C-AA039BB73122}" srcOrd="1" destOrd="0" presId="urn:microsoft.com/office/officeart/2005/8/layout/list1"/>
    <dgm:cxn modelId="{8D89A5D3-39BE-43F0-97F3-7B0BED240672}" type="presParOf" srcId="{CDC16B30-91F9-467D-8FE6-513B874E5E92}" destId="{40974136-9815-4221-B0C8-627D01932734}" srcOrd="5" destOrd="0" presId="urn:microsoft.com/office/officeart/2005/8/layout/list1"/>
    <dgm:cxn modelId="{19D3EBDC-32CC-43BA-8164-B2B2D462A579}" type="presParOf" srcId="{CDC16B30-91F9-467D-8FE6-513B874E5E92}" destId="{AADBF3C4-1671-4253-9F87-2745B5F003FF}" srcOrd="6" destOrd="0" presId="urn:microsoft.com/office/officeart/2005/8/layout/list1"/>
    <dgm:cxn modelId="{6C3A9141-C3DA-4876-BABF-B788F39CF7C5}" type="presParOf" srcId="{CDC16B30-91F9-467D-8FE6-513B874E5E92}" destId="{C8A73447-1360-4454-900C-D12C5B6130E9}" srcOrd="7" destOrd="0" presId="urn:microsoft.com/office/officeart/2005/8/layout/list1"/>
    <dgm:cxn modelId="{61A201ED-D13F-46A7-96A7-2CF966A511ED}" type="presParOf" srcId="{CDC16B30-91F9-467D-8FE6-513B874E5E92}" destId="{7F522673-5651-424E-97F3-486DB8D59A2C}" srcOrd="8" destOrd="0" presId="urn:microsoft.com/office/officeart/2005/8/layout/list1"/>
    <dgm:cxn modelId="{4ACE2B29-E55F-4800-AC34-4D45369476E5}" type="presParOf" srcId="{7F522673-5651-424E-97F3-486DB8D59A2C}" destId="{30C795A8-B63A-455C-8B81-1BE4437AC52F}" srcOrd="0" destOrd="0" presId="urn:microsoft.com/office/officeart/2005/8/layout/list1"/>
    <dgm:cxn modelId="{44F1282E-7122-4AA1-B1E6-8B5B794D21D6}" type="presParOf" srcId="{7F522673-5651-424E-97F3-486DB8D59A2C}" destId="{CBEC2F56-771C-4205-A685-0B6108A89B05}" srcOrd="1" destOrd="0" presId="urn:microsoft.com/office/officeart/2005/8/layout/list1"/>
    <dgm:cxn modelId="{2A8FD0B1-C042-44A5-8E6D-AFBDD228049F}" type="presParOf" srcId="{CDC16B30-91F9-467D-8FE6-513B874E5E92}" destId="{587EA675-897F-42B6-853A-154CAC3E9BA6}" srcOrd="9" destOrd="0" presId="urn:microsoft.com/office/officeart/2005/8/layout/list1"/>
    <dgm:cxn modelId="{E1997768-E68C-43D9-A863-EC4436ACCADC}" type="presParOf" srcId="{CDC16B30-91F9-467D-8FE6-513B874E5E92}" destId="{1DD2681C-087A-4EC5-9FB4-037F81AB8247}" srcOrd="10" destOrd="0" presId="urn:microsoft.com/office/officeart/2005/8/layout/list1"/>
    <dgm:cxn modelId="{DB159D7F-7464-4300-9A3E-8E7897F79180}" type="presParOf" srcId="{CDC16B30-91F9-467D-8FE6-513B874E5E92}" destId="{DBBA6D76-E0C0-4BEC-8D52-001B1879EF83}" srcOrd="11" destOrd="0" presId="urn:microsoft.com/office/officeart/2005/8/layout/list1"/>
    <dgm:cxn modelId="{3CE0907F-B059-4D35-A2C5-2DF2C86F22A8}" type="presParOf" srcId="{CDC16B30-91F9-467D-8FE6-513B874E5E92}" destId="{EB9EAC77-CA38-4048-8578-EC18CB926E0D}" srcOrd="12" destOrd="0" presId="urn:microsoft.com/office/officeart/2005/8/layout/list1"/>
    <dgm:cxn modelId="{34EECE17-9AE6-4A84-B098-DFD07D5899F5}" type="presParOf" srcId="{EB9EAC77-CA38-4048-8578-EC18CB926E0D}" destId="{A94EA5B3-34C4-47EA-914A-4047C4D9B94B}" srcOrd="0" destOrd="0" presId="urn:microsoft.com/office/officeart/2005/8/layout/list1"/>
    <dgm:cxn modelId="{A8FABC1B-8A88-4C71-A1FD-43999E5C41A3}" type="presParOf" srcId="{EB9EAC77-CA38-4048-8578-EC18CB926E0D}" destId="{12C81B86-71B9-4766-9DB8-B34926EA2832}" srcOrd="1" destOrd="0" presId="urn:microsoft.com/office/officeart/2005/8/layout/list1"/>
    <dgm:cxn modelId="{24BDF63D-9948-4F73-A0BD-6CDB808BE40A}" type="presParOf" srcId="{CDC16B30-91F9-467D-8FE6-513B874E5E92}" destId="{36486302-BC08-417F-B291-2A1557046003}" srcOrd="13" destOrd="0" presId="urn:microsoft.com/office/officeart/2005/8/layout/list1"/>
    <dgm:cxn modelId="{44B06472-F252-4C1C-BFA4-490AC2CD2E99}" type="presParOf" srcId="{CDC16B30-91F9-467D-8FE6-513B874E5E92}" destId="{0C2FB6B7-CEF8-437A-A4D1-C7FF073BDB96}" srcOrd="14" destOrd="0" presId="urn:microsoft.com/office/officeart/2005/8/layout/list1"/>
    <dgm:cxn modelId="{3F558B5B-AE3D-4C60-A57B-F173BC339CA4}" type="presParOf" srcId="{CDC16B30-91F9-467D-8FE6-513B874E5E92}" destId="{2D54E17B-9848-49D1-9F55-1A4856C6B65C}" srcOrd="15" destOrd="0" presId="urn:microsoft.com/office/officeart/2005/8/layout/list1"/>
    <dgm:cxn modelId="{678BE5AC-298B-4CBF-A094-B0D17CE60388}" type="presParOf" srcId="{CDC16B30-91F9-467D-8FE6-513B874E5E92}" destId="{06BCB505-CCAF-4C37-931F-9F0BC4706A42}" srcOrd="16" destOrd="0" presId="urn:microsoft.com/office/officeart/2005/8/layout/list1"/>
    <dgm:cxn modelId="{6D3188AC-809C-456A-B44D-3A094747A18B}" type="presParOf" srcId="{06BCB505-CCAF-4C37-931F-9F0BC4706A42}" destId="{CE8F4BAB-471C-4C1C-8AA2-1482167A36E9}" srcOrd="0" destOrd="0" presId="urn:microsoft.com/office/officeart/2005/8/layout/list1"/>
    <dgm:cxn modelId="{FE6E3C7F-AFEE-469D-887B-B717B351A8D6}" type="presParOf" srcId="{06BCB505-CCAF-4C37-931F-9F0BC4706A42}" destId="{3E4F6BA4-5A5A-44A6-B29E-1790C9116B2A}" srcOrd="1" destOrd="0" presId="urn:microsoft.com/office/officeart/2005/8/layout/list1"/>
    <dgm:cxn modelId="{5CECA395-07D6-45B9-95D0-6F044A0E3F30}" type="presParOf" srcId="{CDC16B30-91F9-467D-8FE6-513B874E5E92}" destId="{6EA5746C-9A63-47E8-A5AF-0E5424178A66}" srcOrd="17" destOrd="0" presId="urn:microsoft.com/office/officeart/2005/8/layout/list1"/>
    <dgm:cxn modelId="{731D2FDB-578C-41FE-B3AF-488A5D57D38B}" type="presParOf" srcId="{CDC16B30-91F9-467D-8FE6-513B874E5E92}" destId="{67D58BCD-953E-47A2-9A53-3D752F5A508D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63C412A-1D07-4E9D-B4C8-9B612BF914F0}" type="doc">
      <dgm:prSet loTypeId="urn:microsoft.com/office/officeart/2009/3/layout/CircleRelationship" loCatId="relationship" qsTypeId="urn:microsoft.com/office/officeart/2005/8/quickstyle/3d9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E9850A8-081F-41AC-84A7-81EC49F98062}">
      <dgm:prSet phldrT="[Text]" phldr="1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n-US" dirty="0">
            <a:noFill/>
          </a:endParaRPr>
        </a:p>
      </dgm:t>
    </dgm:pt>
    <dgm:pt modelId="{C5B4F76D-E635-41B2-9434-8FCAE05A8802}" type="parTrans" cxnId="{53BE02E1-1626-4FFB-9A24-EAFC89139B99}">
      <dgm:prSet/>
      <dgm:spPr/>
      <dgm:t>
        <a:bodyPr/>
        <a:lstStyle/>
        <a:p>
          <a:endParaRPr lang="en-US"/>
        </a:p>
      </dgm:t>
    </dgm:pt>
    <dgm:pt modelId="{2E2D8130-79F3-489F-B8C9-2380913179B1}" type="sibTrans" cxnId="{53BE02E1-1626-4FFB-9A24-EAFC89139B99}">
      <dgm:prSet/>
      <dgm:spPr/>
      <dgm:t>
        <a:bodyPr/>
        <a:lstStyle/>
        <a:p>
          <a:endParaRPr lang="en-US"/>
        </a:p>
      </dgm:t>
    </dgm:pt>
    <dgm:pt modelId="{B7AD6FA1-A26D-4A5C-8C90-6B87FF6B8437}">
      <dgm:prSet phldrT="[Text]"/>
      <dgm:spPr/>
      <dgm:t>
        <a:bodyPr/>
        <a:lstStyle/>
        <a:p>
          <a:r>
            <a:rPr lang="en-US" dirty="0" smtClean="0"/>
            <a:t>Managing</a:t>
          </a:r>
          <a:endParaRPr lang="en-US" dirty="0"/>
        </a:p>
      </dgm:t>
    </dgm:pt>
    <dgm:pt modelId="{B97D1661-7F45-48CF-B6C9-357710AE2E6C}" type="parTrans" cxnId="{42701371-F19E-49D2-9387-0F918555D7FF}">
      <dgm:prSet/>
      <dgm:spPr/>
      <dgm:t>
        <a:bodyPr/>
        <a:lstStyle/>
        <a:p>
          <a:endParaRPr lang="en-US"/>
        </a:p>
      </dgm:t>
    </dgm:pt>
    <dgm:pt modelId="{8CAFB07C-7769-4358-95DD-A2F1E578F61B}" type="sibTrans" cxnId="{42701371-F19E-49D2-9387-0F918555D7FF}">
      <dgm:prSet/>
      <dgm:spPr/>
      <dgm:t>
        <a:bodyPr/>
        <a:lstStyle/>
        <a:p>
          <a:endParaRPr lang="en-US"/>
        </a:p>
      </dgm:t>
    </dgm:pt>
    <dgm:pt modelId="{42643A63-8AD7-4427-A529-BFB81CF332DD}">
      <dgm:prSet phldrT="[Text]"/>
      <dgm:spPr/>
      <dgm:t>
        <a:bodyPr/>
        <a:lstStyle/>
        <a:p>
          <a:r>
            <a:rPr lang="en-US" dirty="0" smtClean="0"/>
            <a:t>Planning</a:t>
          </a:r>
          <a:endParaRPr lang="en-US" dirty="0"/>
        </a:p>
      </dgm:t>
    </dgm:pt>
    <dgm:pt modelId="{2973455C-CCC2-4AE0-A540-307D1A8C5B0C}" type="parTrans" cxnId="{6CBD5A01-01A6-470D-B7BC-D5EF66A2C4D3}">
      <dgm:prSet/>
      <dgm:spPr/>
      <dgm:t>
        <a:bodyPr/>
        <a:lstStyle/>
        <a:p>
          <a:endParaRPr lang="en-US"/>
        </a:p>
      </dgm:t>
    </dgm:pt>
    <dgm:pt modelId="{BB66922F-93D4-40EE-A69B-7D4198FF13F0}" type="sibTrans" cxnId="{6CBD5A01-01A6-470D-B7BC-D5EF66A2C4D3}">
      <dgm:prSet/>
      <dgm:spPr/>
      <dgm:t>
        <a:bodyPr/>
        <a:lstStyle/>
        <a:p>
          <a:endParaRPr lang="en-US"/>
        </a:p>
      </dgm:t>
    </dgm:pt>
    <dgm:pt modelId="{D1F2CE4B-FC08-4F2A-84DA-1B5A7FE753A2}">
      <dgm:prSet phldrT="[Text]"/>
      <dgm:spPr/>
      <dgm:t>
        <a:bodyPr/>
        <a:lstStyle/>
        <a:p>
          <a:r>
            <a:rPr lang="en-US" dirty="0" smtClean="0"/>
            <a:t>Designing</a:t>
          </a:r>
          <a:endParaRPr lang="en-US" dirty="0"/>
        </a:p>
      </dgm:t>
    </dgm:pt>
    <dgm:pt modelId="{A27B5CC1-817C-41CB-BE1C-B1708D4086BB}" type="parTrans" cxnId="{C91518A0-89BB-4315-8100-959D0B005D66}">
      <dgm:prSet/>
      <dgm:spPr/>
      <dgm:t>
        <a:bodyPr/>
        <a:lstStyle/>
        <a:p>
          <a:endParaRPr lang="en-US"/>
        </a:p>
      </dgm:t>
    </dgm:pt>
    <dgm:pt modelId="{6A079385-A873-421C-8A10-BFBAAB41EE81}" type="sibTrans" cxnId="{C91518A0-89BB-4315-8100-959D0B005D66}">
      <dgm:prSet/>
      <dgm:spPr/>
      <dgm:t>
        <a:bodyPr/>
        <a:lstStyle/>
        <a:p>
          <a:endParaRPr lang="en-US"/>
        </a:p>
      </dgm:t>
    </dgm:pt>
    <dgm:pt modelId="{0C150617-2E78-4857-9446-496534D991B6}">
      <dgm:prSet phldrT="[Text]"/>
      <dgm:spPr/>
      <dgm:t>
        <a:bodyPr/>
        <a:lstStyle/>
        <a:p>
          <a:r>
            <a:rPr lang="en-US" dirty="0" smtClean="0"/>
            <a:t>Coding</a:t>
          </a:r>
          <a:endParaRPr lang="en-US" dirty="0"/>
        </a:p>
      </dgm:t>
    </dgm:pt>
    <dgm:pt modelId="{741732C6-654D-4FD8-B95E-4D4FDF9E17CB}" type="parTrans" cxnId="{9183C238-1405-4004-BB1C-0D13A89CB237}">
      <dgm:prSet/>
      <dgm:spPr/>
      <dgm:t>
        <a:bodyPr/>
        <a:lstStyle/>
        <a:p>
          <a:endParaRPr lang="en-US"/>
        </a:p>
      </dgm:t>
    </dgm:pt>
    <dgm:pt modelId="{6BE8FACE-E52F-4D3E-BB66-4A019C981C5D}" type="sibTrans" cxnId="{9183C238-1405-4004-BB1C-0D13A89CB237}">
      <dgm:prSet/>
      <dgm:spPr/>
      <dgm:t>
        <a:bodyPr/>
        <a:lstStyle/>
        <a:p>
          <a:endParaRPr lang="en-US"/>
        </a:p>
      </dgm:t>
    </dgm:pt>
    <dgm:pt modelId="{77E3B7FC-C567-4AD1-9617-9E1C29A575B3}">
      <dgm:prSet phldrT="[Text]"/>
      <dgm:spPr/>
      <dgm:t>
        <a:bodyPr/>
        <a:lstStyle/>
        <a:p>
          <a:r>
            <a:rPr lang="en-US" dirty="0" smtClean="0"/>
            <a:t>Testing</a:t>
          </a:r>
          <a:endParaRPr lang="en-US" dirty="0"/>
        </a:p>
      </dgm:t>
    </dgm:pt>
    <dgm:pt modelId="{F3DD8EAE-E236-4277-AB8B-A8A929955423}" type="parTrans" cxnId="{43053759-172B-4342-B1A2-4D89C4200CB5}">
      <dgm:prSet/>
      <dgm:spPr/>
      <dgm:t>
        <a:bodyPr/>
        <a:lstStyle/>
        <a:p>
          <a:endParaRPr lang="en-US"/>
        </a:p>
      </dgm:t>
    </dgm:pt>
    <dgm:pt modelId="{86AE56C2-0EC5-4E70-91D1-AEF29DA8FEE7}" type="sibTrans" cxnId="{43053759-172B-4342-B1A2-4D89C4200CB5}">
      <dgm:prSet/>
      <dgm:spPr/>
      <dgm:t>
        <a:bodyPr/>
        <a:lstStyle/>
        <a:p>
          <a:endParaRPr lang="en-US"/>
        </a:p>
      </dgm:t>
    </dgm:pt>
    <dgm:pt modelId="{67FD89F9-3578-4A5B-96AF-1313E75DF1DC}" type="pres">
      <dgm:prSet presAssocID="{663C412A-1D07-4E9D-B4C8-9B612BF914F0}" presName="Name0" presStyleCnt="0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  <dgm:pt modelId="{84913147-EB6F-40D0-B1DB-2D1AF1860883}" type="pres">
      <dgm:prSet presAssocID="{9E9850A8-081F-41AC-84A7-81EC49F98062}" presName="Parent" presStyleLbl="node0" presStyleIdx="0" presStyleCnt="1" custLinFactNeighborX="10697" custLinFactNeighborY="7182">
        <dgm:presLayoutVars>
          <dgm:chMax val="5"/>
          <dgm:chPref val="5"/>
        </dgm:presLayoutVars>
      </dgm:prSet>
      <dgm:spPr/>
      <dgm:t>
        <a:bodyPr/>
        <a:lstStyle/>
        <a:p>
          <a:endParaRPr lang="en-US"/>
        </a:p>
      </dgm:t>
    </dgm:pt>
    <dgm:pt modelId="{F6543234-C2E1-41C7-99F9-88BE8FB26255}" type="pres">
      <dgm:prSet presAssocID="{9E9850A8-081F-41AC-84A7-81EC49F98062}" presName="Accent2" presStyleLbl="node1" presStyleIdx="0" presStyleCnt="19"/>
      <dgm:spPr/>
    </dgm:pt>
    <dgm:pt modelId="{54B9E3E7-62E8-4E95-9D88-B6D6B31CF872}" type="pres">
      <dgm:prSet presAssocID="{9E9850A8-081F-41AC-84A7-81EC49F98062}" presName="Accent3" presStyleLbl="node1" presStyleIdx="1" presStyleCnt="19"/>
      <dgm:spPr/>
    </dgm:pt>
    <dgm:pt modelId="{22A9C01E-DA1F-435F-9AE7-2B36A328953F}" type="pres">
      <dgm:prSet presAssocID="{9E9850A8-081F-41AC-84A7-81EC49F98062}" presName="Accent4" presStyleLbl="node1" presStyleIdx="2" presStyleCnt="19"/>
      <dgm:spPr/>
    </dgm:pt>
    <dgm:pt modelId="{F04CE2F7-E782-467B-BD1B-C9E2C4AD8657}" type="pres">
      <dgm:prSet presAssocID="{9E9850A8-081F-41AC-84A7-81EC49F98062}" presName="Accent5" presStyleLbl="node1" presStyleIdx="3" presStyleCnt="19"/>
      <dgm:spPr/>
    </dgm:pt>
    <dgm:pt modelId="{D3781533-8C58-4993-AB85-680F99F8AA7B}" type="pres">
      <dgm:prSet presAssocID="{9E9850A8-081F-41AC-84A7-81EC49F98062}" presName="Accent6" presStyleLbl="node1" presStyleIdx="4" presStyleCnt="19"/>
      <dgm:spPr/>
    </dgm:pt>
    <dgm:pt modelId="{4EEE17E7-4F7D-46C0-AB51-D1C262BFA0CC}" type="pres">
      <dgm:prSet presAssocID="{B7AD6FA1-A26D-4A5C-8C90-6B87FF6B8437}" presName="Child1" presStyleLbl="node1" presStyleIdx="5" presStyleCnt="19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790E05EA-0457-4ADB-B652-A3A39C5E935D}" type="pres">
      <dgm:prSet presAssocID="{B7AD6FA1-A26D-4A5C-8C90-6B87FF6B8437}" presName="Accent7" presStyleCnt="0"/>
      <dgm:spPr/>
    </dgm:pt>
    <dgm:pt modelId="{494C122B-8060-4A5F-9075-C06B1634C0CA}" type="pres">
      <dgm:prSet presAssocID="{B7AD6FA1-A26D-4A5C-8C90-6B87FF6B8437}" presName="AccentHold1" presStyleLbl="node1" presStyleIdx="6" presStyleCnt="19"/>
      <dgm:spPr/>
    </dgm:pt>
    <dgm:pt modelId="{0E8E29F1-EA9F-48E1-BCDE-8CA5B364A138}" type="pres">
      <dgm:prSet presAssocID="{B7AD6FA1-A26D-4A5C-8C90-6B87FF6B8437}" presName="Accent8" presStyleCnt="0"/>
      <dgm:spPr/>
    </dgm:pt>
    <dgm:pt modelId="{F90BB88D-E4E4-4358-B5C6-0F1225CA0D6C}" type="pres">
      <dgm:prSet presAssocID="{B7AD6FA1-A26D-4A5C-8C90-6B87FF6B8437}" presName="AccentHold2" presStyleLbl="node1" presStyleIdx="7" presStyleCnt="19"/>
      <dgm:spPr/>
    </dgm:pt>
    <dgm:pt modelId="{9DDCF7E0-0477-4981-963D-85C26B99D351}" type="pres">
      <dgm:prSet presAssocID="{42643A63-8AD7-4427-A529-BFB81CF332DD}" presName="Child2" presStyleLbl="node1" presStyleIdx="8" presStyleCnt="19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7C726D60-FF5C-4FD5-AC99-A49E72E055D3}" type="pres">
      <dgm:prSet presAssocID="{42643A63-8AD7-4427-A529-BFB81CF332DD}" presName="Accent9" presStyleCnt="0"/>
      <dgm:spPr/>
    </dgm:pt>
    <dgm:pt modelId="{D6C2749F-6792-4DAD-A672-3B7455296993}" type="pres">
      <dgm:prSet presAssocID="{42643A63-8AD7-4427-A529-BFB81CF332DD}" presName="AccentHold1" presStyleLbl="node1" presStyleIdx="9" presStyleCnt="19"/>
      <dgm:spPr/>
    </dgm:pt>
    <dgm:pt modelId="{8F262423-D7F7-410B-A2E4-6B42212D49EE}" type="pres">
      <dgm:prSet presAssocID="{42643A63-8AD7-4427-A529-BFB81CF332DD}" presName="Accent10" presStyleCnt="0"/>
      <dgm:spPr/>
    </dgm:pt>
    <dgm:pt modelId="{A493B264-2616-4250-BDAE-FDC637AA62CC}" type="pres">
      <dgm:prSet presAssocID="{42643A63-8AD7-4427-A529-BFB81CF332DD}" presName="AccentHold2" presStyleLbl="node1" presStyleIdx="10" presStyleCnt="19"/>
      <dgm:spPr/>
    </dgm:pt>
    <dgm:pt modelId="{3422F496-359A-4D77-8E51-7D5E48C93CAA}" type="pres">
      <dgm:prSet presAssocID="{42643A63-8AD7-4427-A529-BFB81CF332DD}" presName="Accent11" presStyleCnt="0"/>
      <dgm:spPr/>
    </dgm:pt>
    <dgm:pt modelId="{143CB81A-3C42-4189-9391-2194FEFA17DE}" type="pres">
      <dgm:prSet presAssocID="{42643A63-8AD7-4427-A529-BFB81CF332DD}" presName="AccentHold3" presStyleLbl="node1" presStyleIdx="11" presStyleCnt="19"/>
      <dgm:spPr/>
    </dgm:pt>
    <dgm:pt modelId="{27E9DA70-D16D-492E-B9B5-ABD736C02ACD}" type="pres">
      <dgm:prSet presAssocID="{D1F2CE4B-FC08-4F2A-84DA-1B5A7FE753A2}" presName="Child3" presStyleLbl="node1" presStyleIdx="12" presStyleCnt="19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C18848F4-B2D0-4AB6-8C08-E968BF6D04A6}" type="pres">
      <dgm:prSet presAssocID="{D1F2CE4B-FC08-4F2A-84DA-1B5A7FE753A2}" presName="Accent12" presStyleCnt="0"/>
      <dgm:spPr/>
    </dgm:pt>
    <dgm:pt modelId="{419C8089-16E7-447A-A062-1C8C068ABF29}" type="pres">
      <dgm:prSet presAssocID="{D1F2CE4B-FC08-4F2A-84DA-1B5A7FE753A2}" presName="AccentHold1" presStyleLbl="node1" presStyleIdx="13" presStyleCnt="19"/>
      <dgm:spPr/>
    </dgm:pt>
    <dgm:pt modelId="{778130D6-ECB9-457F-BC2B-3C700476458C}" type="pres">
      <dgm:prSet presAssocID="{0C150617-2E78-4857-9446-496534D991B6}" presName="Child4" presStyleLbl="node1" presStyleIdx="14" presStyleCnt="19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560BA9D9-8F96-4804-BEFA-AD86FF42E8A5}" type="pres">
      <dgm:prSet presAssocID="{0C150617-2E78-4857-9446-496534D991B6}" presName="Accent13" presStyleCnt="0"/>
      <dgm:spPr/>
    </dgm:pt>
    <dgm:pt modelId="{71811584-9045-40EE-B96E-7F2B447470EB}" type="pres">
      <dgm:prSet presAssocID="{0C150617-2E78-4857-9446-496534D991B6}" presName="AccentHold1" presStyleLbl="node1" presStyleIdx="15" presStyleCnt="19"/>
      <dgm:spPr/>
    </dgm:pt>
    <dgm:pt modelId="{47EA6318-668B-4B48-B04D-CEA34F423F2C}" type="pres">
      <dgm:prSet presAssocID="{77E3B7FC-C567-4AD1-9617-9E1C29A575B3}" presName="Child5" presStyleLbl="node1" presStyleIdx="16" presStyleCnt="19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CAAE4780-C141-4D60-8F76-30C3D7447EF2}" type="pres">
      <dgm:prSet presAssocID="{77E3B7FC-C567-4AD1-9617-9E1C29A575B3}" presName="Accent15" presStyleCnt="0"/>
      <dgm:spPr/>
    </dgm:pt>
    <dgm:pt modelId="{EB927026-FE37-40DE-A03F-854E9D441154}" type="pres">
      <dgm:prSet presAssocID="{77E3B7FC-C567-4AD1-9617-9E1C29A575B3}" presName="AccentHold2" presStyleLbl="node1" presStyleIdx="17" presStyleCnt="19"/>
      <dgm:spPr/>
    </dgm:pt>
    <dgm:pt modelId="{0244E62F-4220-456A-847E-47CA8F1C3D03}" type="pres">
      <dgm:prSet presAssocID="{77E3B7FC-C567-4AD1-9617-9E1C29A575B3}" presName="Accent16" presStyleCnt="0"/>
      <dgm:spPr/>
    </dgm:pt>
    <dgm:pt modelId="{5FDA9C77-B4A2-402C-84C2-23D0F01C8914}" type="pres">
      <dgm:prSet presAssocID="{77E3B7FC-C567-4AD1-9617-9E1C29A575B3}" presName="AccentHold3" presStyleLbl="node1" presStyleIdx="18" presStyleCnt="19"/>
      <dgm:spPr/>
    </dgm:pt>
  </dgm:ptLst>
  <dgm:cxnLst>
    <dgm:cxn modelId="{C91518A0-89BB-4315-8100-959D0B005D66}" srcId="{9E9850A8-081F-41AC-84A7-81EC49F98062}" destId="{D1F2CE4B-FC08-4F2A-84DA-1B5A7FE753A2}" srcOrd="2" destOrd="0" parTransId="{A27B5CC1-817C-41CB-BE1C-B1708D4086BB}" sibTransId="{6A079385-A873-421C-8A10-BFBAAB41EE81}"/>
    <dgm:cxn modelId="{A14F8F94-48CF-40BB-A9C5-A1223CC46D1B}" type="presOf" srcId="{77E3B7FC-C567-4AD1-9617-9E1C29A575B3}" destId="{47EA6318-668B-4B48-B04D-CEA34F423F2C}" srcOrd="0" destOrd="0" presId="urn:microsoft.com/office/officeart/2009/3/layout/CircleRelationship"/>
    <dgm:cxn modelId="{64DA900C-3F11-4A2A-904D-F47D5F055D9C}" type="presOf" srcId="{D1F2CE4B-FC08-4F2A-84DA-1B5A7FE753A2}" destId="{27E9DA70-D16D-492E-B9B5-ABD736C02ACD}" srcOrd="0" destOrd="0" presId="urn:microsoft.com/office/officeart/2009/3/layout/CircleRelationship"/>
    <dgm:cxn modelId="{6CBD5A01-01A6-470D-B7BC-D5EF66A2C4D3}" srcId="{9E9850A8-081F-41AC-84A7-81EC49F98062}" destId="{42643A63-8AD7-4427-A529-BFB81CF332DD}" srcOrd="1" destOrd="0" parTransId="{2973455C-CCC2-4AE0-A540-307D1A8C5B0C}" sibTransId="{BB66922F-93D4-40EE-A69B-7D4198FF13F0}"/>
    <dgm:cxn modelId="{53BE02E1-1626-4FFB-9A24-EAFC89139B99}" srcId="{663C412A-1D07-4E9D-B4C8-9B612BF914F0}" destId="{9E9850A8-081F-41AC-84A7-81EC49F98062}" srcOrd="0" destOrd="0" parTransId="{C5B4F76D-E635-41B2-9434-8FCAE05A8802}" sibTransId="{2E2D8130-79F3-489F-B8C9-2380913179B1}"/>
    <dgm:cxn modelId="{9183C238-1405-4004-BB1C-0D13A89CB237}" srcId="{9E9850A8-081F-41AC-84A7-81EC49F98062}" destId="{0C150617-2E78-4857-9446-496534D991B6}" srcOrd="3" destOrd="0" parTransId="{741732C6-654D-4FD8-B95E-4D4FDF9E17CB}" sibTransId="{6BE8FACE-E52F-4D3E-BB66-4A019C981C5D}"/>
    <dgm:cxn modelId="{43053759-172B-4342-B1A2-4D89C4200CB5}" srcId="{9E9850A8-081F-41AC-84A7-81EC49F98062}" destId="{77E3B7FC-C567-4AD1-9617-9E1C29A575B3}" srcOrd="4" destOrd="0" parTransId="{F3DD8EAE-E236-4277-AB8B-A8A929955423}" sibTransId="{86AE56C2-0EC5-4E70-91D1-AEF29DA8FEE7}"/>
    <dgm:cxn modelId="{98C9DF97-C549-4D2D-996A-D680703F3022}" type="presOf" srcId="{B7AD6FA1-A26D-4A5C-8C90-6B87FF6B8437}" destId="{4EEE17E7-4F7D-46C0-AB51-D1C262BFA0CC}" srcOrd="0" destOrd="0" presId="urn:microsoft.com/office/officeart/2009/3/layout/CircleRelationship"/>
    <dgm:cxn modelId="{C70D0547-1D82-4CE6-8AA7-27EE31257B38}" type="presOf" srcId="{9E9850A8-081F-41AC-84A7-81EC49F98062}" destId="{84913147-EB6F-40D0-B1DB-2D1AF1860883}" srcOrd="0" destOrd="0" presId="urn:microsoft.com/office/officeart/2009/3/layout/CircleRelationship"/>
    <dgm:cxn modelId="{EAFCD4A0-31C0-4149-9613-F28D884B6561}" type="presOf" srcId="{663C412A-1D07-4E9D-B4C8-9B612BF914F0}" destId="{67FD89F9-3578-4A5B-96AF-1313E75DF1DC}" srcOrd="0" destOrd="0" presId="urn:microsoft.com/office/officeart/2009/3/layout/CircleRelationship"/>
    <dgm:cxn modelId="{42701371-F19E-49D2-9387-0F918555D7FF}" srcId="{9E9850A8-081F-41AC-84A7-81EC49F98062}" destId="{B7AD6FA1-A26D-4A5C-8C90-6B87FF6B8437}" srcOrd="0" destOrd="0" parTransId="{B97D1661-7F45-48CF-B6C9-357710AE2E6C}" sibTransId="{8CAFB07C-7769-4358-95DD-A2F1E578F61B}"/>
    <dgm:cxn modelId="{DBA9F289-3E49-49E2-9886-418EC59C608F}" type="presOf" srcId="{42643A63-8AD7-4427-A529-BFB81CF332DD}" destId="{9DDCF7E0-0477-4981-963D-85C26B99D351}" srcOrd="0" destOrd="0" presId="urn:microsoft.com/office/officeart/2009/3/layout/CircleRelationship"/>
    <dgm:cxn modelId="{832C125A-135B-44BD-9882-D2ACABA9171A}" type="presOf" srcId="{0C150617-2E78-4857-9446-496534D991B6}" destId="{778130D6-ECB9-457F-BC2B-3C700476458C}" srcOrd="0" destOrd="0" presId="urn:microsoft.com/office/officeart/2009/3/layout/CircleRelationship"/>
    <dgm:cxn modelId="{E5F84640-3ABC-486F-8C44-8F5BB0463526}" type="presParOf" srcId="{67FD89F9-3578-4A5B-96AF-1313E75DF1DC}" destId="{84913147-EB6F-40D0-B1DB-2D1AF1860883}" srcOrd="0" destOrd="0" presId="urn:microsoft.com/office/officeart/2009/3/layout/CircleRelationship"/>
    <dgm:cxn modelId="{B073E5E3-2254-4C64-A7FD-1D79FFB96C07}" type="presParOf" srcId="{67FD89F9-3578-4A5B-96AF-1313E75DF1DC}" destId="{F6543234-C2E1-41C7-99F9-88BE8FB26255}" srcOrd="1" destOrd="0" presId="urn:microsoft.com/office/officeart/2009/3/layout/CircleRelationship"/>
    <dgm:cxn modelId="{E0B02B59-BDD7-4C63-AE06-EB7CD4A45336}" type="presParOf" srcId="{67FD89F9-3578-4A5B-96AF-1313E75DF1DC}" destId="{54B9E3E7-62E8-4E95-9D88-B6D6B31CF872}" srcOrd="2" destOrd="0" presId="urn:microsoft.com/office/officeart/2009/3/layout/CircleRelationship"/>
    <dgm:cxn modelId="{7ADCF999-97CE-4042-B06C-5B76A22862A2}" type="presParOf" srcId="{67FD89F9-3578-4A5B-96AF-1313E75DF1DC}" destId="{22A9C01E-DA1F-435F-9AE7-2B36A328953F}" srcOrd="3" destOrd="0" presId="urn:microsoft.com/office/officeart/2009/3/layout/CircleRelationship"/>
    <dgm:cxn modelId="{71C0947E-009D-46CC-B94C-A03DF636514F}" type="presParOf" srcId="{67FD89F9-3578-4A5B-96AF-1313E75DF1DC}" destId="{F04CE2F7-E782-467B-BD1B-C9E2C4AD8657}" srcOrd="4" destOrd="0" presId="urn:microsoft.com/office/officeart/2009/3/layout/CircleRelationship"/>
    <dgm:cxn modelId="{0F037A22-CF85-4F06-B07A-F64659FB6748}" type="presParOf" srcId="{67FD89F9-3578-4A5B-96AF-1313E75DF1DC}" destId="{D3781533-8C58-4993-AB85-680F99F8AA7B}" srcOrd="5" destOrd="0" presId="urn:microsoft.com/office/officeart/2009/3/layout/CircleRelationship"/>
    <dgm:cxn modelId="{0C7AD14E-5F5D-40E3-B254-C6F2410581C7}" type="presParOf" srcId="{67FD89F9-3578-4A5B-96AF-1313E75DF1DC}" destId="{4EEE17E7-4F7D-46C0-AB51-D1C262BFA0CC}" srcOrd="6" destOrd="0" presId="urn:microsoft.com/office/officeart/2009/3/layout/CircleRelationship"/>
    <dgm:cxn modelId="{8736676A-1C75-437E-8F52-BB1003D517AF}" type="presParOf" srcId="{67FD89F9-3578-4A5B-96AF-1313E75DF1DC}" destId="{790E05EA-0457-4ADB-B652-A3A39C5E935D}" srcOrd="7" destOrd="0" presId="urn:microsoft.com/office/officeart/2009/3/layout/CircleRelationship"/>
    <dgm:cxn modelId="{C8475D6A-1395-4B3A-9875-912FDAD4A918}" type="presParOf" srcId="{790E05EA-0457-4ADB-B652-A3A39C5E935D}" destId="{494C122B-8060-4A5F-9075-C06B1634C0CA}" srcOrd="0" destOrd="0" presId="urn:microsoft.com/office/officeart/2009/3/layout/CircleRelationship"/>
    <dgm:cxn modelId="{C7326037-381C-4EF3-AF8F-D013EE5BB746}" type="presParOf" srcId="{67FD89F9-3578-4A5B-96AF-1313E75DF1DC}" destId="{0E8E29F1-EA9F-48E1-BCDE-8CA5B364A138}" srcOrd="8" destOrd="0" presId="urn:microsoft.com/office/officeart/2009/3/layout/CircleRelationship"/>
    <dgm:cxn modelId="{66AD9DEA-8E0B-44AE-ADD7-3F7E49ECD588}" type="presParOf" srcId="{0E8E29F1-EA9F-48E1-BCDE-8CA5B364A138}" destId="{F90BB88D-E4E4-4358-B5C6-0F1225CA0D6C}" srcOrd="0" destOrd="0" presId="urn:microsoft.com/office/officeart/2009/3/layout/CircleRelationship"/>
    <dgm:cxn modelId="{75F2676A-6B6C-4209-A3CB-CB195E23D64A}" type="presParOf" srcId="{67FD89F9-3578-4A5B-96AF-1313E75DF1DC}" destId="{9DDCF7E0-0477-4981-963D-85C26B99D351}" srcOrd="9" destOrd="0" presId="urn:microsoft.com/office/officeart/2009/3/layout/CircleRelationship"/>
    <dgm:cxn modelId="{723385C8-5510-4176-9C3C-6A4DBBF6BB34}" type="presParOf" srcId="{67FD89F9-3578-4A5B-96AF-1313E75DF1DC}" destId="{7C726D60-FF5C-4FD5-AC99-A49E72E055D3}" srcOrd="10" destOrd="0" presId="urn:microsoft.com/office/officeart/2009/3/layout/CircleRelationship"/>
    <dgm:cxn modelId="{2556F79A-60A2-4159-964D-EA71DB5AB1C0}" type="presParOf" srcId="{7C726D60-FF5C-4FD5-AC99-A49E72E055D3}" destId="{D6C2749F-6792-4DAD-A672-3B7455296993}" srcOrd="0" destOrd="0" presId="urn:microsoft.com/office/officeart/2009/3/layout/CircleRelationship"/>
    <dgm:cxn modelId="{1EB2060A-767B-47A2-A8A0-39690CD2DE41}" type="presParOf" srcId="{67FD89F9-3578-4A5B-96AF-1313E75DF1DC}" destId="{8F262423-D7F7-410B-A2E4-6B42212D49EE}" srcOrd="11" destOrd="0" presId="urn:microsoft.com/office/officeart/2009/3/layout/CircleRelationship"/>
    <dgm:cxn modelId="{3E69AD0F-8032-46D8-8C2E-6235BAF59D6F}" type="presParOf" srcId="{8F262423-D7F7-410B-A2E4-6B42212D49EE}" destId="{A493B264-2616-4250-BDAE-FDC637AA62CC}" srcOrd="0" destOrd="0" presId="urn:microsoft.com/office/officeart/2009/3/layout/CircleRelationship"/>
    <dgm:cxn modelId="{11CEAD17-B078-4000-9210-59482CD5C5B2}" type="presParOf" srcId="{67FD89F9-3578-4A5B-96AF-1313E75DF1DC}" destId="{3422F496-359A-4D77-8E51-7D5E48C93CAA}" srcOrd="12" destOrd="0" presId="urn:microsoft.com/office/officeart/2009/3/layout/CircleRelationship"/>
    <dgm:cxn modelId="{0FB09D16-E4DA-4F58-B5D1-C3C3DE0F39D1}" type="presParOf" srcId="{3422F496-359A-4D77-8E51-7D5E48C93CAA}" destId="{143CB81A-3C42-4189-9391-2194FEFA17DE}" srcOrd="0" destOrd="0" presId="urn:microsoft.com/office/officeart/2009/3/layout/CircleRelationship"/>
    <dgm:cxn modelId="{FFB2DCBB-C052-4D21-9543-36D59E41302E}" type="presParOf" srcId="{67FD89F9-3578-4A5B-96AF-1313E75DF1DC}" destId="{27E9DA70-D16D-492E-B9B5-ABD736C02ACD}" srcOrd="13" destOrd="0" presId="urn:microsoft.com/office/officeart/2009/3/layout/CircleRelationship"/>
    <dgm:cxn modelId="{DC8FCEA5-C404-4FE7-82F5-20DB41047816}" type="presParOf" srcId="{67FD89F9-3578-4A5B-96AF-1313E75DF1DC}" destId="{C18848F4-B2D0-4AB6-8C08-E968BF6D04A6}" srcOrd="14" destOrd="0" presId="urn:microsoft.com/office/officeart/2009/3/layout/CircleRelationship"/>
    <dgm:cxn modelId="{28152422-36C3-418C-BDEE-31F1123D6216}" type="presParOf" srcId="{C18848F4-B2D0-4AB6-8C08-E968BF6D04A6}" destId="{419C8089-16E7-447A-A062-1C8C068ABF29}" srcOrd="0" destOrd="0" presId="urn:microsoft.com/office/officeart/2009/3/layout/CircleRelationship"/>
    <dgm:cxn modelId="{6573D7A4-AD3B-42EE-9DE3-4AE64F8F4F33}" type="presParOf" srcId="{67FD89F9-3578-4A5B-96AF-1313E75DF1DC}" destId="{778130D6-ECB9-457F-BC2B-3C700476458C}" srcOrd="15" destOrd="0" presId="urn:microsoft.com/office/officeart/2009/3/layout/CircleRelationship"/>
    <dgm:cxn modelId="{AC7BA7CF-86FA-4783-B7F8-5417D4790433}" type="presParOf" srcId="{67FD89F9-3578-4A5B-96AF-1313E75DF1DC}" destId="{560BA9D9-8F96-4804-BEFA-AD86FF42E8A5}" srcOrd="16" destOrd="0" presId="urn:microsoft.com/office/officeart/2009/3/layout/CircleRelationship"/>
    <dgm:cxn modelId="{2D2083BF-EDCA-4311-AF6C-306D8AB171DB}" type="presParOf" srcId="{560BA9D9-8F96-4804-BEFA-AD86FF42E8A5}" destId="{71811584-9045-40EE-B96E-7F2B447470EB}" srcOrd="0" destOrd="0" presId="urn:microsoft.com/office/officeart/2009/3/layout/CircleRelationship"/>
    <dgm:cxn modelId="{0F226047-1359-4A68-BAE7-02026DAEE11C}" type="presParOf" srcId="{67FD89F9-3578-4A5B-96AF-1313E75DF1DC}" destId="{47EA6318-668B-4B48-B04D-CEA34F423F2C}" srcOrd="17" destOrd="0" presId="urn:microsoft.com/office/officeart/2009/3/layout/CircleRelationship"/>
    <dgm:cxn modelId="{EFB21801-092F-47AC-8E96-40B99C6CE077}" type="presParOf" srcId="{67FD89F9-3578-4A5B-96AF-1313E75DF1DC}" destId="{CAAE4780-C141-4D60-8F76-30C3D7447EF2}" srcOrd="18" destOrd="0" presId="urn:microsoft.com/office/officeart/2009/3/layout/CircleRelationship"/>
    <dgm:cxn modelId="{7575952F-E4CF-4168-A454-802395AA1997}" type="presParOf" srcId="{CAAE4780-C141-4D60-8F76-30C3D7447EF2}" destId="{EB927026-FE37-40DE-A03F-854E9D441154}" srcOrd="0" destOrd="0" presId="urn:microsoft.com/office/officeart/2009/3/layout/CircleRelationship"/>
    <dgm:cxn modelId="{9DD24896-1E3F-4E56-89F9-4F0D8393963E}" type="presParOf" srcId="{67FD89F9-3578-4A5B-96AF-1313E75DF1DC}" destId="{0244E62F-4220-456A-847E-47CA8F1C3D03}" srcOrd="19" destOrd="0" presId="urn:microsoft.com/office/officeart/2009/3/layout/CircleRelationship"/>
    <dgm:cxn modelId="{E8DE43CC-F63F-4E1F-9999-67E647515E5B}" type="presParOf" srcId="{0244E62F-4220-456A-847E-47CA8F1C3D03}" destId="{5FDA9C77-B4A2-402C-84C2-23D0F01C8914}" srcOrd="0" destOrd="0" presId="urn:microsoft.com/office/officeart/2009/3/layout/CircleRelationship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BA956B9-8AA8-4C09-A042-F12559543711}" type="doc">
      <dgm:prSet loTypeId="urn:microsoft.com/office/officeart/2008/layout/AlternatingHexagons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FA9EDA4-D9DD-44C8-9AC2-E14B5628EAEA}">
      <dgm:prSet phldrT="[Text]"/>
      <dgm:spPr/>
      <dgm:t>
        <a:bodyPr/>
        <a:lstStyle/>
        <a:p>
          <a:r>
            <a:rPr lang="en-US" dirty="0" smtClean="0"/>
            <a:t>code2</a:t>
          </a:r>
          <a:endParaRPr lang="en-US" dirty="0"/>
        </a:p>
      </dgm:t>
    </dgm:pt>
    <dgm:pt modelId="{B3AFC30B-A1AF-46BA-8ADF-5684A94E8972}" type="parTrans" cxnId="{EC83C866-A311-451C-8A65-4B7F158B5FCA}">
      <dgm:prSet/>
      <dgm:spPr/>
      <dgm:t>
        <a:bodyPr/>
        <a:lstStyle/>
        <a:p>
          <a:endParaRPr lang="en-US"/>
        </a:p>
      </dgm:t>
    </dgm:pt>
    <dgm:pt modelId="{D4A37EBF-84D2-4B44-B1E8-85FE4AF363EE}" type="sibTrans" cxnId="{EC83C866-A311-451C-8A65-4B7F158B5FCA}">
      <dgm:prSet/>
      <dgm:spPr/>
      <dgm:t>
        <a:bodyPr/>
        <a:lstStyle/>
        <a:p>
          <a:r>
            <a:rPr lang="en-US" dirty="0" smtClean="0"/>
            <a:t>code1</a:t>
          </a:r>
          <a:endParaRPr lang="en-US" dirty="0"/>
        </a:p>
      </dgm:t>
    </dgm:pt>
    <dgm:pt modelId="{7E05D667-AF25-40F8-A435-2D17D074E566}">
      <dgm:prSet phldrT="[Text]"/>
      <dgm:spPr/>
      <dgm:t>
        <a:bodyPr/>
        <a:lstStyle/>
        <a:p>
          <a:r>
            <a:rPr lang="en-US" dirty="0" smtClean="0"/>
            <a:t>Code 3</a:t>
          </a:r>
          <a:endParaRPr lang="en-US" dirty="0"/>
        </a:p>
      </dgm:t>
    </dgm:pt>
    <dgm:pt modelId="{9F2CCD9B-12FD-4261-9934-5A17AD108225}" type="parTrans" cxnId="{005E5C72-7A8B-40E7-BA09-EE8BC763B96F}">
      <dgm:prSet/>
      <dgm:spPr/>
      <dgm:t>
        <a:bodyPr/>
        <a:lstStyle/>
        <a:p>
          <a:endParaRPr lang="en-US"/>
        </a:p>
      </dgm:t>
    </dgm:pt>
    <dgm:pt modelId="{01AA8283-1DBB-4CDA-BBF9-95436A57932F}" type="sibTrans" cxnId="{005E5C72-7A8B-40E7-BA09-EE8BC763B96F}">
      <dgm:prSet/>
      <dgm:spPr/>
      <dgm:t>
        <a:bodyPr/>
        <a:lstStyle/>
        <a:p>
          <a:r>
            <a:rPr lang="en-US" dirty="0" smtClean="0"/>
            <a:t>code4</a:t>
          </a:r>
          <a:endParaRPr lang="en-US" dirty="0"/>
        </a:p>
      </dgm:t>
    </dgm:pt>
    <dgm:pt modelId="{60B1FFD0-0763-4574-B410-A6988B4EED25}">
      <dgm:prSet phldrT="[Text]"/>
      <dgm:spPr/>
      <dgm:t>
        <a:bodyPr/>
        <a:lstStyle/>
        <a:p>
          <a:endParaRPr lang="en-US" dirty="0"/>
        </a:p>
      </dgm:t>
    </dgm:pt>
    <dgm:pt modelId="{A56F651D-7693-492C-94CF-AFADC33A69BD}" type="parTrans" cxnId="{17BBF473-42B5-4AA2-8D07-4648901D94A6}">
      <dgm:prSet/>
      <dgm:spPr/>
      <dgm:t>
        <a:bodyPr/>
        <a:lstStyle/>
        <a:p>
          <a:endParaRPr lang="en-US"/>
        </a:p>
      </dgm:t>
    </dgm:pt>
    <dgm:pt modelId="{2DF65D7E-8F3D-49A2-90AC-9307E9CA1482}" type="sibTrans" cxnId="{17BBF473-42B5-4AA2-8D07-4648901D94A6}">
      <dgm:prSet/>
      <dgm:spPr/>
      <dgm:t>
        <a:bodyPr/>
        <a:lstStyle/>
        <a:p>
          <a:endParaRPr lang="en-US"/>
        </a:p>
      </dgm:t>
    </dgm:pt>
    <dgm:pt modelId="{C8819DA0-0A0D-4809-A697-8EE17C27F8FD}" type="pres">
      <dgm:prSet presAssocID="{EBA956B9-8AA8-4C09-A042-F12559543711}" presName="Name0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85E02B51-8424-4698-A1D8-7387BFC7AE79}" type="pres">
      <dgm:prSet presAssocID="{DFA9EDA4-D9DD-44C8-9AC2-E14B5628EAEA}" presName="composite" presStyleCnt="0"/>
      <dgm:spPr/>
    </dgm:pt>
    <dgm:pt modelId="{1CEF3C90-5AFE-47A2-913C-0D42C000C14C}" type="pres">
      <dgm:prSet presAssocID="{DFA9EDA4-D9DD-44C8-9AC2-E14B5628EAEA}" presName="Parent1" presStyleLbl="node1" presStyleIdx="0" presStyleCnt="4" custLinFactX="-26573" custLinFactNeighborX="-100000" custLinFactNeighborY="-112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F8FA3B5-F5CF-4A95-9D97-D77A25F8D216}" type="pres">
      <dgm:prSet presAssocID="{DFA9EDA4-D9DD-44C8-9AC2-E14B5628EAEA}" presName="Childtext1" presStyleLbl="revTx" presStyleIdx="0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98D7740-3D1F-4D3E-BEBA-3F4A4183C2F1}" type="pres">
      <dgm:prSet presAssocID="{DFA9EDA4-D9DD-44C8-9AC2-E14B5628EAEA}" presName="BalanceSpacing" presStyleCnt="0"/>
      <dgm:spPr/>
    </dgm:pt>
    <dgm:pt modelId="{A605766A-D973-401B-9488-D0E2540CCDEA}" type="pres">
      <dgm:prSet presAssocID="{DFA9EDA4-D9DD-44C8-9AC2-E14B5628EAEA}" presName="BalanceSpacing1" presStyleCnt="0"/>
      <dgm:spPr/>
    </dgm:pt>
    <dgm:pt modelId="{36CC621C-EEBA-4032-A1C4-95D93E13E7B4}" type="pres">
      <dgm:prSet presAssocID="{D4A37EBF-84D2-4B44-B1E8-85FE4AF363EE}" presName="Accent1Text" presStyleLbl="node1" presStyleIdx="1" presStyleCnt="4" custLinFactX="-100000" custLinFactNeighborX="-157206" custLinFactNeighborY="-9732"/>
      <dgm:spPr/>
      <dgm:t>
        <a:bodyPr/>
        <a:lstStyle/>
        <a:p>
          <a:endParaRPr lang="en-US"/>
        </a:p>
      </dgm:t>
    </dgm:pt>
    <dgm:pt modelId="{9C0F2BCD-F43D-4A3C-BA7A-519BADA96AD6}" type="pres">
      <dgm:prSet presAssocID="{D4A37EBF-84D2-4B44-B1E8-85FE4AF363EE}" presName="spaceBetweenRectangles" presStyleCnt="0"/>
      <dgm:spPr/>
    </dgm:pt>
    <dgm:pt modelId="{067A95DD-E9E6-4A81-934E-E32D66C89010}" type="pres">
      <dgm:prSet presAssocID="{7E05D667-AF25-40F8-A435-2D17D074E566}" presName="composite" presStyleCnt="0"/>
      <dgm:spPr/>
    </dgm:pt>
    <dgm:pt modelId="{BADB0BD2-CE74-4F03-B6B4-AEA52D935E43}" type="pres">
      <dgm:prSet presAssocID="{7E05D667-AF25-40F8-A435-2D17D074E566}" presName="Parent1" presStyleLbl="node1" presStyleIdx="2" presStyleCnt="4" custLinFactX="61866" custLinFactNeighborX="100000" custLinFactNeighborY="-80841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6B7D3A3-56DC-416A-9D44-98A1CDBB4E4D}" type="pres">
      <dgm:prSet presAssocID="{7E05D667-AF25-40F8-A435-2D17D074E566}" presName="Childtext1" presStyleLbl="revTx" presStyleIdx="1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7867577-8C2C-4494-A717-E7742E7BF66A}" type="pres">
      <dgm:prSet presAssocID="{7E05D667-AF25-40F8-A435-2D17D074E566}" presName="BalanceSpacing" presStyleCnt="0"/>
      <dgm:spPr/>
    </dgm:pt>
    <dgm:pt modelId="{1C8EE4AF-587F-4D3D-B304-8F1C0A7C24BA}" type="pres">
      <dgm:prSet presAssocID="{7E05D667-AF25-40F8-A435-2D17D074E566}" presName="BalanceSpacing1" presStyleCnt="0"/>
      <dgm:spPr/>
    </dgm:pt>
    <dgm:pt modelId="{B54F54A5-26B8-4787-8570-EDBF36A08DD1}" type="pres">
      <dgm:prSet presAssocID="{01AA8283-1DBB-4CDA-BBF9-95436A57932F}" presName="Accent1Text" presStyleLbl="node1" presStyleIdx="3" presStyleCnt="4" custLinFactX="100000" custLinFactNeighborX="174005" custLinFactNeighborY="-83072"/>
      <dgm:spPr/>
      <dgm:t>
        <a:bodyPr/>
        <a:lstStyle/>
        <a:p>
          <a:endParaRPr lang="en-US"/>
        </a:p>
      </dgm:t>
    </dgm:pt>
  </dgm:ptLst>
  <dgm:cxnLst>
    <dgm:cxn modelId="{005E5C72-7A8B-40E7-BA09-EE8BC763B96F}" srcId="{EBA956B9-8AA8-4C09-A042-F12559543711}" destId="{7E05D667-AF25-40F8-A435-2D17D074E566}" srcOrd="1" destOrd="0" parTransId="{9F2CCD9B-12FD-4261-9934-5A17AD108225}" sibTransId="{01AA8283-1DBB-4CDA-BBF9-95436A57932F}"/>
    <dgm:cxn modelId="{A7338244-CC7F-4F13-BD09-9FC8A088E054}" type="presOf" srcId="{01AA8283-1DBB-4CDA-BBF9-95436A57932F}" destId="{B54F54A5-26B8-4787-8570-EDBF36A08DD1}" srcOrd="0" destOrd="0" presId="urn:microsoft.com/office/officeart/2008/layout/AlternatingHexagons"/>
    <dgm:cxn modelId="{EC83C866-A311-451C-8A65-4B7F158B5FCA}" srcId="{EBA956B9-8AA8-4C09-A042-F12559543711}" destId="{DFA9EDA4-D9DD-44C8-9AC2-E14B5628EAEA}" srcOrd="0" destOrd="0" parTransId="{B3AFC30B-A1AF-46BA-8ADF-5684A94E8972}" sibTransId="{D4A37EBF-84D2-4B44-B1E8-85FE4AF363EE}"/>
    <dgm:cxn modelId="{17BBF473-42B5-4AA2-8D07-4648901D94A6}" srcId="{7E05D667-AF25-40F8-A435-2D17D074E566}" destId="{60B1FFD0-0763-4574-B410-A6988B4EED25}" srcOrd="0" destOrd="0" parTransId="{A56F651D-7693-492C-94CF-AFADC33A69BD}" sibTransId="{2DF65D7E-8F3D-49A2-90AC-9307E9CA1482}"/>
    <dgm:cxn modelId="{325E3494-CA43-44D6-852B-00FBC11BE876}" type="presOf" srcId="{60B1FFD0-0763-4574-B410-A6988B4EED25}" destId="{16B7D3A3-56DC-416A-9D44-98A1CDBB4E4D}" srcOrd="0" destOrd="0" presId="urn:microsoft.com/office/officeart/2008/layout/AlternatingHexagons"/>
    <dgm:cxn modelId="{AF38BA9E-F197-433F-95C8-B0AADB2CCB16}" type="presOf" srcId="{EBA956B9-8AA8-4C09-A042-F12559543711}" destId="{C8819DA0-0A0D-4809-A697-8EE17C27F8FD}" srcOrd="0" destOrd="0" presId="urn:microsoft.com/office/officeart/2008/layout/AlternatingHexagons"/>
    <dgm:cxn modelId="{BDCF7631-126F-4C76-BD7C-3A4533FEB43D}" type="presOf" srcId="{7E05D667-AF25-40F8-A435-2D17D074E566}" destId="{BADB0BD2-CE74-4F03-B6B4-AEA52D935E43}" srcOrd="0" destOrd="0" presId="urn:microsoft.com/office/officeart/2008/layout/AlternatingHexagons"/>
    <dgm:cxn modelId="{2550C0DD-C57D-4564-BB80-93352F8BE6D2}" type="presOf" srcId="{D4A37EBF-84D2-4B44-B1E8-85FE4AF363EE}" destId="{36CC621C-EEBA-4032-A1C4-95D93E13E7B4}" srcOrd="0" destOrd="0" presId="urn:microsoft.com/office/officeart/2008/layout/AlternatingHexagons"/>
    <dgm:cxn modelId="{A0DC496A-98E5-48D0-8699-EA44AF141DFC}" type="presOf" srcId="{DFA9EDA4-D9DD-44C8-9AC2-E14B5628EAEA}" destId="{1CEF3C90-5AFE-47A2-913C-0D42C000C14C}" srcOrd="0" destOrd="0" presId="urn:microsoft.com/office/officeart/2008/layout/AlternatingHexagons"/>
    <dgm:cxn modelId="{1558F6C2-D311-4589-97D7-C482152ECFF2}" type="presParOf" srcId="{C8819DA0-0A0D-4809-A697-8EE17C27F8FD}" destId="{85E02B51-8424-4698-A1D8-7387BFC7AE79}" srcOrd="0" destOrd="0" presId="urn:microsoft.com/office/officeart/2008/layout/AlternatingHexagons"/>
    <dgm:cxn modelId="{F3F4A66B-72FB-4AA3-93B8-C554E1D6C4A3}" type="presParOf" srcId="{85E02B51-8424-4698-A1D8-7387BFC7AE79}" destId="{1CEF3C90-5AFE-47A2-913C-0D42C000C14C}" srcOrd="0" destOrd="0" presId="urn:microsoft.com/office/officeart/2008/layout/AlternatingHexagons"/>
    <dgm:cxn modelId="{3D20DC4C-7869-47CE-8EFA-32779A99C402}" type="presParOf" srcId="{85E02B51-8424-4698-A1D8-7387BFC7AE79}" destId="{EF8FA3B5-F5CF-4A95-9D97-D77A25F8D216}" srcOrd="1" destOrd="0" presId="urn:microsoft.com/office/officeart/2008/layout/AlternatingHexagons"/>
    <dgm:cxn modelId="{257B1AEF-2530-45E3-B128-87DFED9B454A}" type="presParOf" srcId="{85E02B51-8424-4698-A1D8-7387BFC7AE79}" destId="{298D7740-3D1F-4D3E-BEBA-3F4A4183C2F1}" srcOrd="2" destOrd="0" presId="urn:microsoft.com/office/officeart/2008/layout/AlternatingHexagons"/>
    <dgm:cxn modelId="{19A9FE61-60F3-4DFD-8A83-88CE8CDC8A22}" type="presParOf" srcId="{85E02B51-8424-4698-A1D8-7387BFC7AE79}" destId="{A605766A-D973-401B-9488-D0E2540CCDEA}" srcOrd="3" destOrd="0" presId="urn:microsoft.com/office/officeart/2008/layout/AlternatingHexagons"/>
    <dgm:cxn modelId="{E5DCDA83-910D-417A-8823-749158038F43}" type="presParOf" srcId="{85E02B51-8424-4698-A1D8-7387BFC7AE79}" destId="{36CC621C-EEBA-4032-A1C4-95D93E13E7B4}" srcOrd="4" destOrd="0" presId="urn:microsoft.com/office/officeart/2008/layout/AlternatingHexagons"/>
    <dgm:cxn modelId="{64FD8B50-B893-4B9C-9044-73088AD75FBA}" type="presParOf" srcId="{C8819DA0-0A0D-4809-A697-8EE17C27F8FD}" destId="{9C0F2BCD-F43D-4A3C-BA7A-519BADA96AD6}" srcOrd="1" destOrd="0" presId="urn:microsoft.com/office/officeart/2008/layout/AlternatingHexagons"/>
    <dgm:cxn modelId="{108D28FD-B3B6-4EF7-B99E-47151105F077}" type="presParOf" srcId="{C8819DA0-0A0D-4809-A697-8EE17C27F8FD}" destId="{067A95DD-E9E6-4A81-934E-E32D66C89010}" srcOrd="2" destOrd="0" presId="urn:microsoft.com/office/officeart/2008/layout/AlternatingHexagons"/>
    <dgm:cxn modelId="{F00BD1A8-17D7-408A-B7B7-D94E59BFBE0A}" type="presParOf" srcId="{067A95DD-E9E6-4A81-934E-E32D66C89010}" destId="{BADB0BD2-CE74-4F03-B6B4-AEA52D935E43}" srcOrd="0" destOrd="0" presId="urn:microsoft.com/office/officeart/2008/layout/AlternatingHexagons"/>
    <dgm:cxn modelId="{825A7B8D-8640-47F6-A59E-1F781F4A269B}" type="presParOf" srcId="{067A95DD-E9E6-4A81-934E-E32D66C89010}" destId="{16B7D3A3-56DC-416A-9D44-98A1CDBB4E4D}" srcOrd="1" destOrd="0" presId="urn:microsoft.com/office/officeart/2008/layout/AlternatingHexagons"/>
    <dgm:cxn modelId="{38685825-3612-403F-8C2E-EF7197F2B692}" type="presParOf" srcId="{067A95DD-E9E6-4A81-934E-E32D66C89010}" destId="{D7867577-8C2C-4494-A717-E7742E7BF66A}" srcOrd="2" destOrd="0" presId="urn:microsoft.com/office/officeart/2008/layout/AlternatingHexagons"/>
    <dgm:cxn modelId="{1C1EE8D0-C99B-425C-8E9F-39BC227834C9}" type="presParOf" srcId="{067A95DD-E9E6-4A81-934E-E32D66C89010}" destId="{1C8EE4AF-587F-4D3D-B304-8F1C0A7C24BA}" srcOrd="3" destOrd="0" presId="urn:microsoft.com/office/officeart/2008/layout/AlternatingHexagons"/>
    <dgm:cxn modelId="{3C6B0D58-ABA0-47BC-BDF4-49E8867FE9C8}" type="presParOf" srcId="{067A95DD-E9E6-4A81-934E-E32D66C89010}" destId="{B54F54A5-26B8-4787-8570-EDBF36A08DD1}" srcOrd="4" destOrd="0" presId="urn:microsoft.com/office/officeart/2008/layout/AlternatingHexagon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BA956B9-8AA8-4C09-A042-F12559543711}" type="doc">
      <dgm:prSet loTypeId="urn:microsoft.com/office/officeart/2008/layout/AlternatingHexagons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FA9EDA4-D9DD-44C8-9AC2-E14B5628EAEA}">
      <dgm:prSet phldrT="[Text]"/>
      <dgm:spPr/>
      <dgm:t>
        <a:bodyPr/>
        <a:lstStyle/>
        <a:p>
          <a:endParaRPr lang="en-US" dirty="0" smtClean="0"/>
        </a:p>
        <a:p>
          <a:r>
            <a:rPr lang="en-US" dirty="0" smtClean="0"/>
            <a:t>testedcode2</a:t>
          </a:r>
          <a:endParaRPr lang="en-US" dirty="0"/>
        </a:p>
      </dgm:t>
    </dgm:pt>
    <dgm:pt modelId="{B3AFC30B-A1AF-46BA-8ADF-5684A94E8972}" type="parTrans" cxnId="{EC83C866-A311-451C-8A65-4B7F158B5FCA}">
      <dgm:prSet/>
      <dgm:spPr/>
      <dgm:t>
        <a:bodyPr/>
        <a:lstStyle/>
        <a:p>
          <a:endParaRPr lang="en-US"/>
        </a:p>
      </dgm:t>
    </dgm:pt>
    <dgm:pt modelId="{D4A37EBF-84D2-4B44-B1E8-85FE4AF363EE}" type="sibTrans" cxnId="{EC83C866-A311-451C-8A65-4B7F158B5FCA}">
      <dgm:prSet/>
      <dgm:spPr/>
      <dgm:t>
        <a:bodyPr/>
        <a:lstStyle/>
        <a:p>
          <a:r>
            <a:rPr lang="en-US" dirty="0" smtClean="0"/>
            <a:t>testedcode1</a:t>
          </a:r>
          <a:endParaRPr lang="en-US" dirty="0"/>
        </a:p>
      </dgm:t>
    </dgm:pt>
    <dgm:pt modelId="{7E05D667-AF25-40F8-A435-2D17D074E566}">
      <dgm:prSet phldrT="[Text]"/>
      <dgm:spPr/>
      <dgm:t>
        <a:bodyPr/>
        <a:lstStyle/>
        <a:p>
          <a:endParaRPr lang="en-US" dirty="0" smtClean="0"/>
        </a:p>
        <a:p>
          <a:r>
            <a:rPr lang="en-US" dirty="0" smtClean="0"/>
            <a:t>testedcode3</a:t>
          </a:r>
          <a:endParaRPr lang="en-US" dirty="0"/>
        </a:p>
      </dgm:t>
    </dgm:pt>
    <dgm:pt modelId="{9F2CCD9B-12FD-4261-9934-5A17AD108225}" type="parTrans" cxnId="{005E5C72-7A8B-40E7-BA09-EE8BC763B96F}">
      <dgm:prSet/>
      <dgm:spPr/>
      <dgm:t>
        <a:bodyPr/>
        <a:lstStyle/>
        <a:p>
          <a:endParaRPr lang="en-US"/>
        </a:p>
      </dgm:t>
    </dgm:pt>
    <dgm:pt modelId="{01AA8283-1DBB-4CDA-BBF9-95436A57932F}" type="sibTrans" cxnId="{005E5C72-7A8B-40E7-BA09-EE8BC763B96F}">
      <dgm:prSet/>
      <dgm:spPr/>
      <dgm:t>
        <a:bodyPr/>
        <a:lstStyle/>
        <a:p>
          <a:endParaRPr lang="en-US" dirty="0" smtClean="0"/>
        </a:p>
        <a:p>
          <a:r>
            <a:rPr lang="en-US" dirty="0" smtClean="0"/>
            <a:t>testedcode4</a:t>
          </a:r>
          <a:endParaRPr lang="en-US" dirty="0"/>
        </a:p>
      </dgm:t>
    </dgm:pt>
    <dgm:pt modelId="{60B1FFD0-0763-4574-B410-A6988B4EED25}">
      <dgm:prSet phldrT="[Text]"/>
      <dgm:spPr/>
      <dgm:t>
        <a:bodyPr/>
        <a:lstStyle/>
        <a:p>
          <a:endParaRPr lang="en-US" dirty="0"/>
        </a:p>
      </dgm:t>
    </dgm:pt>
    <dgm:pt modelId="{A56F651D-7693-492C-94CF-AFADC33A69BD}" type="parTrans" cxnId="{17BBF473-42B5-4AA2-8D07-4648901D94A6}">
      <dgm:prSet/>
      <dgm:spPr/>
      <dgm:t>
        <a:bodyPr/>
        <a:lstStyle/>
        <a:p>
          <a:endParaRPr lang="en-US"/>
        </a:p>
      </dgm:t>
    </dgm:pt>
    <dgm:pt modelId="{2DF65D7E-8F3D-49A2-90AC-9307E9CA1482}" type="sibTrans" cxnId="{17BBF473-42B5-4AA2-8D07-4648901D94A6}">
      <dgm:prSet/>
      <dgm:spPr/>
      <dgm:t>
        <a:bodyPr/>
        <a:lstStyle/>
        <a:p>
          <a:endParaRPr lang="en-US"/>
        </a:p>
      </dgm:t>
    </dgm:pt>
    <dgm:pt modelId="{C8819DA0-0A0D-4809-A697-8EE17C27F8FD}" type="pres">
      <dgm:prSet presAssocID="{EBA956B9-8AA8-4C09-A042-F12559543711}" presName="Name0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85E02B51-8424-4698-A1D8-7387BFC7AE79}" type="pres">
      <dgm:prSet presAssocID="{DFA9EDA4-D9DD-44C8-9AC2-E14B5628EAEA}" presName="composite" presStyleCnt="0"/>
      <dgm:spPr/>
    </dgm:pt>
    <dgm:pt modelId="{1CEF3C90-5AFE-47A2-913C-0D42C000C14C}" type="pres">
      <dgm:prSet presAssocID="{DFA9EDA4-D9DD-44C8-9AC2-E14B5628EAEA}" presName="Parent1" presStyleLbl="node1" presStyleIdx="0" presStyleCnt="4" custLinFactX="-26573" custLinFactNeighborX="-100000" custLinFactNeighborY="-112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F8FA3B5-F5CF-4A95-9D97-D77A25F8D216}" type="pres">
      <dgm:prSet presAssocID="{DFA9EDA4-D9DD-44C8-9AC2-E14B5628EAEA}" presName="Childtext1" presStyleLbl="revTx" presStyleIdx="0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98D7740-3D1F-4D3E-BEBA-3F4A4183C2F1}" type="pres">
      <dgm:prSet presAssocID="{DFA9EDA4-D9DD-44C8-9AC2-E14B5628EAEA}" presName="BalanceSpacing" presStyleCnt="0"/>
      <dgm:spPr/>
    </dgm:pt>
    <dgm:pt modelId="{A605766A-D973-401B-9488-D0E2540CCDEA}" type="pres">
      <dgm:prSet presAssocID="{DFA9EDA4-D9DD-44C8-9AC2-E14B5628EAEA}" presName="BalanceSpacing1" presStyleCnt="0"/>
      <dgm:spPr/>
    </dgm:pt>
    <dgm:pt modelId="{36CC621C-EEBA-4032-A1C4-95D93E13E7B4}" type="pres">
      <dgm:prSet presAssocID="{D4A37EBF-84D2-4B44-B1E8-85FE4AF363EE}" presName="Accent1Text" presStyleLbl="node1" presStyleIdx="1" presStyleCnt="4" custLinFactX="-100000" custLinFactNeighborX="-157206" custLinFactNeighborY="-9732"/>
      <dgm:spPr/>
      <dgm:t>
        <a:bodyPr/>
        <a:lstStyle/>
        <a:p>
          <a:endParaRPr lang="en-US"/>
        </a:p>
      </dgm:t>
    </dgm:pt>
    <dgm:pt modelId="{9C0F2BCD-F43D-4A3C-BA7A-519BADA96AD6}" type="pres">
      <dgm:prSet presAssocID="{D4A37EBF-84D2-4B44-B1E8-85FE4AF363EE}" presName="spaceBetweenRectangles" presStyleCnt="0"/>
      <dgm:spPr/>
    </dgm:pt>
    <dgm:pt modelId="{067A95DD-E9E6-4A81-934E-E32D66C89010}" type="pres">
      <dgm:prSet presAssocID="{7E05D667-AF25-40F8-A435-2D17D074E566}" presName="composite" presStyleCnt="0"/>
      <dgm:spPr/>
    </dgm:pt>
    <dgm:pt modelId="{BADB0BD2-CE74-4F03-B6B4-AEA52D935E43}" type="pres">
      <dgm:prSet presAssocID="{7E05D667-AF25-40F8-A435-2D17D074E566}" presName="Parent1" presStyleLbl="node1" presStyleIdx="2" presStyleCnt="4" custLinFactX="61866" custLinFactNeighborX="100000" custLinFactNeighborY="-80841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6B7D3A3-56DC-416A-9D44-98A1CDBB4E4D}" type="pres">
      <dgm:prSet presAssocID="{7E05D667-AF25-40F8-A435-2D17D074E566}" presName="Childtext1" presStyleLbl="revTx" presStyleIdx="1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7867577-8C2C-4494-A717-E7742E7BF66A}" type="pres">
      <dgm:prSet presAssocID="{7E05D667-AF25-40F8-A435-2D17D074E566}" presName="BalanceSpacing" presStyleCnt="0"/>
      <dgm:spPr/>
    </dgm:pt>
    <dgm:pt modelId="{1C8EE4AF-587F-4D3D-B304-8F1C0A7C24BA}" type="pres">
      <dgm:prSet presAssocID="{7E05D667-AF25-40F8-A435-2D17D074E566}" presName="BalanceSpacing1" presStyleCnt="0"/>
      <dgm:spPr/>
    </dgm:pt>
    <dgm:pt modelId="{B54F54A5-26B8-4787-8570-EDBF36A08DD1}" type="pres">
      <dgm:prSet presAssocID="{01AA8283-1DBB-4CDA-BBF9-95436A57932F}" presName="Accent1Text" presStyleLbl="node1" presStyleIdx="3" presStyleCnt="4" custLinFactX="100000" custLinFactNeighborX="174005" custLinFactNeighborY="-83072"/>
      <dgm:spPr/>
      <dgm:t>
        <a:bodyPr/>
        <a:lstStyle/>
        <a:p>
          <a:endParaRPr lang="en-US"/>
        </a:p>
      </dgm:t>
    </dgm:pt>
  </dgm:ptLst>
  <dgm:cxnLst>
    <dgm:cxn modelId="{784E9B62-E8C9-4449-9700-02B3B0C3B1C5}" type="presOf" srcId="{DFA9EDA4-D9DD-44C8-9AC2-E14B5628EAEA}" destId="{1CEF3C90-5AFE-47A2-913C-0D42C000C14C}" srcOrd="0" destOrd="0" presId="urn:microsoft.com/office/officeart/2008/layout/AlternatingHexagons"/>
    <dgm:cxn modelId="{491A6C8E-D769-4211-80C5-A29690D0BEB4}" type="presOf" srcId="{01AA8283-1DBB-4CDA-BBF9-95436A57932F}" destId="{B54F54A5-26B8-4787-8570-EDBF36A08DD1}" srcOrd="0" destOrd="0" presId="urn:microsoft.com/office/officeart/2008/layout/AlternatingHexagons"/>
    <dgm:cxn modelId="{005E5C72-7A8B-40E7-BA09-EE8BC763B96F}" srcId="{EBA956B9-8AA8-4C09-A042-F12559543711}" destId="{7E05D667-AF25-40F8-A435-2D17D074E566}" srcOrd="1" destOrd="0" parTransId="{9F2CCD9B-12FD-4261-9934-5A17AD108225}" sibTransId="{01AA8283-1DBB-4CDA-BBF9-95436A57932F}"/>
    <dgm:cxn modelId="{22D35655-445D-4365-9F3B-EAC09FC5BB78}" type="presOf" srcId="{60B1FFD0-0763-4574-B410-A6988B4EED25}" destId="{16B7D3A3-56DC-416A-9D44-98A1CDBB4E4D}" srcOrd="0" destOrd="0" presId="urn:microsoft.com/office/officeart/2008/layout/AlternatingHexagons"/>
    <dgm:cxn modelId="{EC83C866-A311-451C-8A65-4B7F158B5FCA}" srcId="{EBA956B9-8AA8-4C09-A042-F12559543711}" destId="{DFA9EDA4-D9DD-44C8-9AC2-E14B5628EAEA}" srcOrd="0" destOrd="0" parTransId="{B3AFC30B-A1AF-46BA-8ADF-5684A94E8972}" sibTransId="{D4A37EBF-84D2-4B44-B1E8-85FE4AF363EE}"/>
    <dgm:cxn modelId="{17BBF473-42B5-4AA2-8D07-4648901D94A6}" srcId="{7E05D667-AF25-40F8-A435-2D17D074E566}" destId="{60B1FFD0-0763-4574-B410-A6988B4EED25}" srcOrd="0" destOrd="0" parTransId="{A56F651D-7693-492C-94CF-AFADC33A69BD}" sibTransId="{2DF65D7E-8F3D-49A2-90AC-9307E9CA1482}"/>
    <dgm:cxn modelId="{214DEFF2-613B-4341-B234-E6C455B75990}" type="presOf" srcId="{D4A37EBF-84D2-4B44-B1E8-85FE4AF363EE}" destId="{36CC621C-EEBA-4032-A1C4-95D93E13E7B4}" srcOrd="0" destOrd="0" presId="urn:microsoft.com/office/officeart/2008/layout/AlternatingHexagons"/>
    <dgm:cxn modelId="{8BBFD8D1-2986-41E1-A882-A2124540DAA5}" type="presOf" srcId="{EBA956B9-8AA8-4C09-A042-F12559543711}" destId="{C8819DA0-0A0D-4809-A697-8EE17C27F8FD}" srcOrd="0" destOrd="0" presId="urn:microsoft.com/office/officeart/2008/layout/AlternatingHexagons"/>
    <dgm:cxn modelId="{5E195B5B-92A9-4843-A2C8-1481169BC862}" type="presOf" srcId="{7E05D667-AF25-40F8-A435-2D17D074E566}" destId="{BADB0BD2-CE74-4F03-B6B4-AEA52D935E43}" srcOrd="0" destOrd="0" presId="urn:microsoft.com/office/officeart/2008/layout/AlternatingHexagons"/>
    <dgm:cxn modelId="{3833BC6C-8D3A-4905-840E-0F8C8E1FD218}" type="presParOf" srcId="{C8819DA0-0A0D-4809-A697-8EE17C27F8FD}" destId="{85E02B51-8424-4698-A1D8-7387BFC7AE79}" srcOrd="0" destOrd="0" presId="urn:microsoft.com/office/officeart/2008/layout/AlternatingHexagons"/>
    <dgm:cxn modelId="{3325D25F-0FC9-4024-98D0-5398AC0DA7E2}" type="presParOf" srcId="{85E02B51-8424-4698-A1D8-7387BFC7AE79}" destId="{1CEF3C90-5AFE-47A2-913C-0D42C000C14C}" srcOrd="0" destOrd="0" presId="urn:microsoft.com/office/officeart/2008/layout/AlternatingHexagons"/>
    <dgm:cxn modelId="{1AFAE2BA-2126-4868-A849-00419889E243}" type="presParOf" srcId="{85E02B51-8424-4698-A1D8-7387BFC7AE79}" destId="{EF8FA3B5-F5CF-4A95-9D97-D77A25F8D216}" srcOrd="1" destOrd="0" presId="urn:microsoft.com/office/officeart/2008/layout/AlternatingHexagons"/>
    <dgm:cxn modelId="{201D2D5F-F63D-4EDC-9C6B-1D07F6EEDC2E}" type="presParOf" srcId="{85E02B51-8424-4698-A1D8-7387BFC7AE79}" destId="{298D7740-3D1F-4D3E-BEBA-3F4A4183C2F1}" srcOrd="2" destOrd="0" presId="urn:microsoft.com/office/officeart/2008/layout/AlternatingHexagons"/>
    <dgm:cxn modelId="{8F6D3F15-40A4-4196-AC2A-B019BCF1C4D8}" type="presParOf" srcId="{85E02B51-8424-4698-A1D8-7387BFC7AE79}" destId="{A605766A-D973-401B-9488-D0E2540CCDEA}" srcOrd="3" destOrd="0" presId="urn:microsoft.com/office/officeart/2008/layout/AlternatingHexagons"/>
    <dgm:cxn modelId="{1E767CD6-FDD4-41CC-B24F-34866B8E5F62}" type="presParOf" srcId="{85E02B51-8424-4698-A1D8-7387BFC7AE79}" destId="{36CC621C-EEBA-4032-A1C4-95D93E13E7B4}" srcOrd="4" destOrd="0" presId="urn:microsoft.com/office/officeart/2008/layout/AlternatingHexagons"/>
    <dgm:cxn modelId="{7ED284D5-3104-4302-A0EF-35D9564459D6}" type="presParOf" srcId="{C8819DA0-0A0D-4809-A697-8EE17C27F8FD}" destId="{9C0F2BCD-F43D-4A3C-BA7A-519BADA96AD6}" srcOrd="1" destOrd="0" presId="urn:microsoft.com/office/officeart/2008/layout/AlternatingHexagons"/>
    <dgm:cxn modelId="{879317F9-6906-4645-A7F9-56F59865C61E}" type="presParOf" srcId="{C8819DA0-0A0D-4809-A697-8EE17C27F8FD}" destId="{067A95DD-E9E6-4A81-934E-E32D66C89010}" srcOrd="2" destOrd="0" presId="urn:microsoft.com/office/officeart/2008/layout/AlternatingHexagons"/>
    <dgm:cxn modelId="{2A31A5E6-1072-4743-8876-64B1A09D79D1}" type="presParOf" srcId="{067A95DD-E9E6-4A81-934E-E32D66C89010}" destId="{BADB0BD2-CE74-4F03-B6B4-AEA52D935E43}" srcOrd="0" destOrd="0" presId="urn:microsoft.com/office/officeart/2008/layout/AlternatingHexagons"/>
    <dgm:cxn modelId="{691EDF79-D8F6-4929-9770-0ADF532BE872}" type="presParOf" srcId="{067A95DD-E9E6-4A81-934E-E32D66C89010}" destId="{16B7D3A3-56DC-416A-9D44-98A1CDBB4E4D}" srcOrd="1" destOrd="0" presId="urn:microsoft.com/office/officeart/2008/layout/AlternatingHexagons"/>
    <dgm:cxn modelId="{F5C1CD6E-245F-4386-9722-5B48263632ED}" type="presParOf" srcId="{067A95DD-E9E6-4A81-934E-E32D66C89010}" destId="{D7867577-8C2C-4494-A717-E7742E7BF66A}" srcOrd="2" destOrd="0" presId="urn:microsoft.com/office/officeart/2008/layout/AlternatingHexagons"/>
    <dgm:cxn modelId="{2D4F68F9-2ED6-42F9-A70C-9DDFBF9527BA}" type="presParOf" srcId="{067A95DD-E9E6-4A81-934E-E32D66C89010}" destId="{1C8EE4AF-587F-4D3D-B304-8F1C0A7C24BA}" srcOrd="3" destOrd="0" presId="urn:microsoft.com/office/officeart/2008/layout/AlternatingHexagons"/>
    <dgm:cxn modelId="{3AC3E051-86E1-4364-A990-06ABA412356D}" type="presParOf" srcId="{067A95DD-E9E6-4A81-934E-E32D66C89010}" destId="{B54F54A5-26B8-4787-8570-EDBF36A08DD1}" srcOrd="4" destOrd="0" presId="urn:microsoft.com/office/officeart/2008/layout/AlternatingHexagons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C8CEAFA-6EDE-4CEE-AD96-9CCA396B543E}" type="doc">
      <dgm:prSet loTypeId="urn:microsoft.com/office/officeart/2005/8/layout/radial1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AFCA28FE-8865-4267-BA3F-C08208326948}">
      <dgm:prSet phldrT="[Text]"/>
      <dgm:spPr/>
      <dgm:t>
        <a:bodyPr/>
        <a:lstStyle/>
        <a:p>
          <a:r>
            <a:rPr lang="en-IN" dirty="0" smtClean="0"/>
            <a:t>ADVANTAGES</a:t>
          </a:r>
          <a:endParaRPr lang="en-IN" dirty="0"/>
        </a:p>
      </dgm:t>
    </dgm:pt>
    <dgm:pt modelId="{15BECEDA-8CCE-42CF-A25F-9131CD63BBBC}" type="parTrans" cxnId="{471F4DB3-DF8C-4C5C-A5B8-28FBEA46857E}">
      <dgm:prSet/>
      <dgm:spPr/>
      <dgm:t>
        <a:bodyPr/>
        <a:lstStyle/>
        <a:p>
          <a:endParaRPr lang="en-IN"/>
        </a:p>
      </dgm:t>
    </dgm:pt>
    <dgm:pt modelId="{83D61A94-BC05-4162-A96C-F57ECBD3E911}" type="sibTrans" cxnId="{471F4DB3-DF8C-4C5C-A5B8-28FBEA46857E}">
      <dgm:prSet/>
      <dgm:spPr/>
      <dgm:t>
        <a:bodyPr/>
        <a:lstStyle/>
        <a:p>
          <a:endParaRPr lang="en-IN"/>
        </a:p>
      </dgm:t>
    </dgm:pt>
    <dgm:pt modelId="{3971EDF3-5E9E-4703-A6BA-E34CAC03BAE7}">
      <dgm:prSet phldrT="[Text]"/>
      <dgm:spPr/>
      <dgm:t>
        <a:bodyPr/>
        <a:lstStyle/>
        <a:p>
          <a:r>
            <a:rPr lang="en-IN" dirty="0" smtClean="0"/>
            <a:t>Fewer documentation required </a:t>
          </a:r>
          <a:endParaRPr lang="en-IN" dirty="0"/>
        </a:p>
      </dgm:t>
    </dgm:pt>
    <dgm:pt modelId="{30495CE7-FEE3-4F5C-A61E-76230EDD136B}" type="parTrans" cxnId="{9C1671E6-5BB4-4115-B6A1-8D101C23A31F}">
      <dgm:prSet/>
      <dgm:spPr/>
      <dgm:t>
        <a:bodyPr/>
        <a:lstStyle/>
        <a:p>
          <a:endParaRPr lang="en-IN"/>
        </a:p>
      </dgm:t>
    </dgm:pt>
    <dgm:pt modelId="{50E33090-435B-4F67-80BA-0C092CCEB04E}" type="sibTrans" cxnId="{9C1671E6-5BB4-4115-B6A1-8D101C23A31F}">
      <dgm:prSet/>
      <dgm:spPr/>
      <dgm:t>
        <a:bodyPr/>
        <a:lstStyle/>
        <a:p>
          <a:endParaRPr lang="en-IN"/>
        </a:p>
      </dgm:t>
    </dgm:pt>
    <dgm:pt modelId="{2F463147-07E8-4964-916E-9A15CC951ABF}">
      <dgm:prSet phldrT="[Text]"/>
      <dgm:spPr/>
      <dgm:t>
        <a:bodyPr/>
        <a:lstStyle/>
        <a:p>
          <a:r>
            <a:rPr lang="en-IN" dirty="0" smtClean="0"/>
            <a:t>Fast delivery</a:t>
          </a:r>
          <a:endParaRPr lang="en-IN" dirty="0"/>
        </a:p>
      </dgm:t>
    </dgm:pt>
    <dgm:pt modelId="{3098B158-E4CA-46D2-ADB3-2FD1AF69437E}" type="parTrans" cxnId="{B4D4E68E-B03C-42D8-8C7E-CE102C4D82DE}">
      <dgm:prSet/>
      <dgm:spPr/>
      <dgm:t>
        <a:bodyPr/>
        <a:lstStyle/>
        <a:p>
          <a:endParaRPr lang="en-IN"/>
        </a:p>
      </dgm:t>
    </dgm:pt>
    <dgm:pt modelId="{5700B56D-55A0-4EB2-AA08-9FC7A3DE77F3}" type="sibTrans" cxnId="{B4D4E68E-B03C-42D8-8C7E-CE102C4D82DE}">
      <dgm:prSet/>
      <dgm:spPr/>
      <dgm:t>
        <a:bodyPr/>
        <a:lstStyle/>
        <a:p>
          <a:endParaRPr lang="en-IN"/>
        </a:p>
      </dgm:t>
    </dgm:pt>
    <dgm:pt modelId="{A6C5C48A-CD14-44D9-83EA-8B96B97E2223}">
      <dgm:prSet phldrT="[Text]"/>
      <dgm:spPr/>
      <dgm:t>
        <a:bodyPr/>
        <a:lstStyle/>
        <a:p>
          <a:r>
            <a:rPr lang="en-IN" dirty="0" smtClean="0"/>
            <a:t>Higher-quality code</a:t>
          </a:r>
          <a:endParaRPr lang="en-IN" dirty="0"/>
        </a:p>
      </dgm:t>
    </dgm:pt>
    <dgm:pt modelId="{B94CBC8E-B388-4F10-A51E-C7A896696E62}" type="parTrans" cxnId="{1580D59C-8BD8-475A-BEA7-3F778D17EA7E}">
      <dgm:prSet/>
      <dgm:spPr/>
      <dgm:t>
        <a:bodyPr/>
        <a:lstStyle/>
        <a:p>
          <a:endParaRPr lang="en-IN"/>
        </a:p>
      </dgm:t>
    </dgm:pt>
    <dgm:pt modelId="{750278A5-5AD1-4DC8-BB82-2A1C900EE924}" type="sibTrans" cxnId="{1580D59C-8BD8-475A-BEA7-3F778D17EA7E}">
      <dgm:prSet/>
      <dgm:spPr/>
      <dgm:t>
        <a:bodyPr/>
        <a:lstStyle/>
        <a:p>
          <a:endParaRPr lang="en-IN"/>
        </a:p>
      </dgm:t>
    </dgm:pt>
    <dgm:pt modelId="{14CBB5D9-64A8-4345-8BBE-AC5A75C41DF7}">
      <dgm:prSet phldrT="[Text]"/>
      <dgm:spPr/>
      <dgm:t>
        <a:bodyPr/>
        <a:lstStyle/>
        <a:p>
          <a:r>
            <a:rPr lang="en-IN" dirty="0" smtClean="0"/>
            <a:t>Easy to manage</a:t>
          </a:r>
          <a:endParaRPr lang="en-IN" dirty="0"/>
        </a:p>
      </dgm:t>
    </dgm:pt>
    <dgm:pt modelId="{7E20CC88-1F0A-438E-916D-0AF2098D81CF}" type="parTrans" cxnId="{C14B38EE-6279-4E9E-AA3C-B3021F927A85}">
      <dgm:prSet/>
      <dgm:spPr/>
      <dgm:t>
        <a:bodyPr/>
        <a:lstStyle/>
        <a:p>
          <a:endParaRPr lang="en-IN"/>
        </a:p>
      </dgm:t>
    </dgm:pt>
    <dgm:pt modelId="{1010AF5D-02A0-43D3-AFFD-CB3728F105E4}" type="sibTrans" cxnId="{C14B38EE-6279-4E9E-AA3C-B3021F927A85}">
      <dgm:prSet/>
      <dgm:spPr/>
      <dgm:t>
        <a:bodyPr/>
        <a:lstStyle/>
        <a:p>
          <a:endParaRPr lang="en-IN"/>
        </a:p>
      </dgm:t>
    </dgm:pt>
    <dgm:pt modelId="{FAE17267-1157-44AB-868F-771324119380}">
      <dgm:prSet/>
      <dgm:spPr/>
      <dgm:t>
        <a:bodyPr/>
        <a:lstStyle/>
        <a:p>
          <a:r>
            <a:rPr lang="en-IN" dirty="0" smtClean="0"/>
            <a:t>Collaboration with customer</a:t>
          </a:r>
          <a:endParaRPr lang="en-IN" dirty="0"/>
        </a:p>
      </dgm:t>
    </dgm:pt>
    <dgm:pt modelId="{FB07CB8F-312F-4EA0-8F08-200DA7D944EB}" type="sibTrans" cxnId="{1DDB9DCD-020B-4D73-B935-BFAAFC8BB99B}">
      <dgm:prSet/>
      <dgm:spPr/>
      <dgm:t>
        <a:bodyPr/>
        <a:lstStyle/>
        <a:p>
          <a:endParaRPr lang="en-IN"/>
        </a:p>
      </dgm:t>
    </dgm:pt>
    <dgm:pt modelId="{6DC68754-8A65-4033-BF6B-33AE20080845}" type="parTrans" cxnId="{1DDB9DCD-020B-4D73-B935-BFAAFC8BB99B}">
      <dgm:prSet/>
      <dgm:spPr/>
      <dgm:t>
        <a:bodyPr/>
        <a:lstStyle/>
        <a:p>
          <a:endParaRPr lang="en-IN"/>
        </a:p>
      </dgm:t>
    </dgm:pt>
    <dgm:pt modelId="{4C588477-F4FD-4377-91E3-E0CBA21E4E35}" type="pres">
      <dgm:prSet presAssocID="{2C8CEAFA-6EDE-4CEE-AD96-9CCA396B543E}" presName="cycle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IN"/>
        </a:p>
      </dgm:t>
    </dgm:pt>
    <dgm:pt modelId="{4D38731E-B89C-4F2E-86F2-3DD458E53F29}" type="pres">
      <dgm:prSet presAssocID="{AFCA28FE-8865-4267-BA3F-C08208326948}" presName="centerShape" presStyleLbl="node0" presStyleIdx="0" presStyleCnt="1"/>
      <dgm:spPr/>
      <dgm:t>
        <a:bodyPr/>
        <a:lstStyle/>
        <a:p>
          <a:endParaRPr lang="en-IN"/>
        </a:p>
      </dgm:t>
    </dgm:pt>
    <dgm:pt modelId="{EBA34540-0A86-4554-A2B1-8F434CB9F934}" type="pres">
      <dgm:prSet presAssocID="{30495CE7-FEE3-4F5C-A61E-76230EDD136B}" presName="Name9" presStyleLbl="parChTrans1D2" presStyleIdx="0" presStyleCnt="5"/>
      <dgm:spPr/>
      <dgm:t>
        <a:bodyPr/>
        <a:lstStyle/>
        <a:p>
          <a:endParaRPr lang="en-IN"/>
        </a:p>
      </dgm:t>
    </dgm:pt>
    <dgm:pt modelId="{814A8E07-048C-471A-BBA7-D41505E9B98A}" type="pres">
      <dgm:prSet presAssocID="{30495CE7-FEE3-4F5C-A61E-76230EDD136B}" presName="connTx" presStyleLbl="parChTrans1D2" presStyleIdx="0" presStyleCnt="5"/>
      <dgm:spPr/>
      <dgm:t>
        <a:bodyPr/>
        <a:lstStyle/>
        <a:p>
          <a:endParaRPr lang="en-IN"/>
        </a:p>
      </dgm:t>
    </dgm:pt>
    <dgm:pt modelId="{D3ABC979-A187-493D-AD82-9C3961828BC0}" type="pres">
      <dgm:prSet presAssocID="{3971EDF3-5E9E-4703-A6BA-E34CAC03BAE7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C0C516CD-91B4-4ED5-9418-78AF4EE14940}" type="pres">
      <dgm:prSet presAssocID="{3098B158-E4CA-46D2-ADB3-2FD1AF69437E}" presName="Name9" presStyleLbl="parChTrans1D2" presStyleIdx="1" presStyleCnt="5"/>
      <dgm:spPr/>
      <dgm:t>
        <a:bodyPr/>
        <a:lstStyle/>
        <a:p>
          <a:endParaRPr lang="en-IN"/>
        </a:p>
      </dgm:t>
    </dgm:pt>
    <dgm:pt modelId="{9246690B-84CC-4322-90C3-6933A0DB24FF}" type="pres">
      <dgm:prSet presAssocID="{3098B158-E4CA-46D2-ADB3-2FD1AF69437E}" presName="connTx" presStyleLbl="parChTrans1D2" presStyleIdx="1" presStyleCnt="5"/>
      <dgm:spPr/>
      <dgm:t>
        <a:bodyPr/>
        <a:lstStyle/>
        <a:p>
          <a:endParaRPr lang="en-IN"/>
        </a:p>
      </dgm:t>
    </dgm:pt>
    <dgm:pt modelId="{4D7594C6-3EA5-4BEE-B14E-A61C91AB5A56}" type="pres">
      <dgm:prSet presAssocID="{2F463147-07E8-4964-916E-9A15CC951ABF}" presName="node" presStyleLbl="node1" presStyleIdx="1" presStyleCnt="5" custRadScaleRad="133067" custRadScaleInc="7149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32A6C963-02E6-4E04-AD11-13C61D252FE5}" type="pres">
      <dgm:prSet presAssocID="{B94CBC8E-B388-4F10-A51E-C7A896696E62}" presName="Name9" presStyleLbl="parChTrans1D2" presStyleIdx="2" presStyleCnt="5"/>
      <dgm:spPr/>
      <dgm:t>
        <a:bodyPr/>
        <a:lstStyle/>
        <a:p>
          <a:endParaRPr lang="en-IN"/>
        </a:p>
      </dgm:t>
    </dgm:pt>
    <dgm:pt modelId="{BEEF1F93-D000-4123-9621-D36ABF846AEA}" type="pres">
      <dgm:prSet presAssocID="{B94CBC8E-B388-4F10-A51E-C7A896696E62}" presName="connTx" presStyleLbl="parChTrans1D2" presStyleIdx="2" presStyleCnt="5"/>
      <dgm:spPr/>
      <dgm:t>
        <a:bodyPr/>
        <a:lstStyle/>
        <a:p>
          <a:endParaRPr lang="en-IN"/>
        </a:p>
      </dgm:t>
    </dgm:pt>
    <dgm:pt modelId="{13480AE2-D0CC-43D9-95CF-5CEF4899DAC4}" type="pres">
      <dgm:prSet presAssocID="{A6C5C48A-CD14-44D9-83EA-8B96B97E2223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AC7D0357-7189-4320-BF33-DE16EF0D7FC6}" type="pres">
      <dgm:prSet presAssocID="{7E20CC88-1F0A-438E-916D-0AF2098D81CF}" presName="Name9" presStyleLbl="parChTrans1D2" presStyleIdx="3" presStyleCnt="5"/>
      <dgm:spPr/>
      <dgm:t>
        <a:bodyPr/>
        <a:lstStyle/>
        <a:p>
          <a:endParaRPr lang="en-IN"/>
        </a:p>
      </dgm:t>
    </dgm:pt>
    <dgm:pt modelId="{8FAA735F-735B-415A-AD6E-617940076933}" type="pres">
      <dgm:prSet presAssocID="{7E20CC88-1F0A-438E-916D-0AF2098D81CF}" presName="connTx" presStyleLbl="parChTrans1D2" presStyleIdx="3" presStyleCnt="5"/>
      <dgm:spPr/>
      <dgm:t>
        <a:bodyPr/>
        <a:lstStyle/>
        <a:p>
          <a:endParaRPr lang="en-IN"/>
        </a:p>
      </dgm:t>
    </dgm:pt>
    <dgm:pt modelId="{B91882FC-8DB4-4777-82C8-E0126D59D040}" type="pres">
      <dgm:prSet presAssocID="{14CBB5D9-64A8-4345-8BBE-AC5A75C41DF7}" presName="node" presStyleLbl="node1" presStyleIdx="3" presStyleCnt="5" custRadScaleRad="153135" custRadScaleInc="-4969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2DB5939B-B49D-4DE8-A2A0-5856286845E5}" type="pres">
      <dgm:prSet presAssocID="{6DC68754-8A65-4033-BF6B-33AE20080845}" presName="Name9" presStyleLbl="parChTrans1D2" presStyleIdx="4" presStyleCnt="5"/>
      <dgm:spPr/>
      <dgm:t>
        <a:bodyPr/>
        <a:lstStyle/>
        <a:p>
          <a:endParaRPr lang="en-IN"/>
        </a:p>
      </dgm:t>
    </dgm:pt>
    <dgm:pt modelId="{93F5DBB4-03A9-45BE-9C32-9E73CB60793A}" type="pres">
      <dgm:prSet presAssocID="{6DC68754-8A65-4033-BF6B-33AE20080845}" presName="connTx" presStyleLbl="parChTrans1D2" presStyleIdx="4" presStyleCnt="5"/>
      <dgm:spPr/>
      <dgm:t>
        <a:bodyPr/>
        <a:lstStyle/>
        <a:p>
          <a:endParaRPr lang="en-IN"/>
        </a:p>
      </dgm:t>
    </dgm:pt>
    <dgm:pt modelId="{B45025AF-8C8A-4EFD-9E78-0A9E4C884438}" type="pres">
      <dgm:prSet presAssocID="{FAE17267-1157-44AB-868F-771324119380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</dgm:ptLst>
  <dgm:cxnLst>
    <dgm:cxn modelId="{C14B38EE-6279-4E9E-AA3C-B3021F927A85}" srcId="{AFCA28FE-8865-4267-BA3F-C08208326948}" destId="{14CBB5D9-64A8-4345-8BBE-AC5A75C41DF7}" srcOrd="3" destOrd="0" parTransId="{7E20CC88-1F0A-438E-916D-0AF2098D81CF}" sibTransId="{1010AF5D-02A0-43D3-AFFD-CB3728F105E4}"/>
    <dgm:cxn modelId="{7EF51CAB-92C5-42DE-9C7A-A419F7DF3D82}" type="presOf" srcId="{6DC68754-8A65-4033-BF6B-33AE20080845}" destId="{93F5DBB4-03A9-45BE-9C32-9E73CB60793A}" srcOrd="1" destOrd="0" presId="urn:microsoft.com/office/officeart/2005/8/layout/radial1"/>
    <dgm:cxn modelId="{9C1671E6-5BB4-4115-B6A1-8D101C23A31F}" srcId="{AFCA28FE-8865-4267-BA3F-C08208326948}" destId="{3971EDF3-5E9E-4703-A6BA-E34CAC03BAE7}" srcOrd="0" destOrd="0" parTransId="{30495CE7-FEE3-4F5C-A61E-76230EDD136B}" sibTransId="{50E33090-435B-4F67-80BA-0C092CCEB04E}"/>
    <dgm:cxn modelId="{F7C426C6-692E-4684-9610-2FAC02F14B50}" type="presOf" srcId="{3098B158-E4CA-46D2-ADB3-2FD1AF69437E}" destId="{9246690B-84CC-4322-90C3-6933A0DB24FF}" srcOrd="1" destOrd="0" presId="urn:microsoft.com/office/officeart/2005/8/layout/radial1"/>
    <dgm:cxn modelId="{B4E1FF9D-7F02-4018-983F-49DA85F0A6F1}" type="presOf" srcId="{30495CE7-FEE3-4F5C-A61E-76230EDD136B}" destId="{EBA34540-0A86-4554-A2B1-8F434CB9F934}" srcOrd="0" destOrd="0" presId="urn:microsoft.com/office/officeart/2005/8/layout/radial1"/>
    <dgm:cxn modelId="{7C454709-DD3B-4A78-A2A3-38DA4882BFB9}" type="presOf" srcId="{7E20CC88-1F0A-438E-916D-0AF2098D81CF}" destId="{AC7D0357-7189-4320-BF33-DE16EF0D7FC6}" srcOrd="0" destOrd="0" presId="urn:microsoft.com/office/officeart/2005/8/layout/radial1"/>
    <dgm:cxn modelId="{471F4DB3-DF8C-4C5C-A5B8-28FBEA46857E}" srcId="{2C8CEAFA-6EDE-4CEE-AD96-9CCA396B543E}" destId="{AFCA28FE-8865-4267-BA3F-C08208326948}" srcOrd="0" destOrd="0" parTransId="{15BECEDA-8CCE-42CF-A25F-9131CD63BBBC}" sibTransId="{83D61A94-BC05-4162-A96C-F57ECBD3E911}"/>
    <dgm:cxn modelId="{2510F505-1D40-4037-933B-A5429DB43562}" type="presOf" srcId="{A6C5C48A-CD14-44D9-83EA-8B96B97E2223}" destId="{13480AE2-D0CC-43D9-95CF-5CEF4899DAC4}" srcOrd="0" destOrd="0" presId="urn:microsoft.com/office/officeart/2005/8/layout/radial1"/>
    <dgm:cxn modelId="{68DF12A3-3492-4C85-81C7-965DDA0CFACE}" type="presOf" srcId="{7E20CC88-1F0A-438E-916D-0AF2098D81CF}" destId="{8FAA735F-735B-415A-AD6E-617940076933}" srcOrd="1" destOrd="0" presId="urn:microsoft.com/office/officeart/2005/8/layout/radial1"/>
    <dgm:cxn modelId="{F46A2BD3-4CA3-46B9-B45E-E77B7873F3F8}" type="presOf" srcId="{30495CE7-FEE3-4F5C-A61E-76230EDD136B}" destId="{814A8E07-048C-471A-BBA7-D41505E9B98A}" srcOrd="1" destOrd="0" presId="urn:microsoft.com/office/officeart/2005/8/layout/radial1"/>
    <dgm:cxn modelId="{1DDB9DCD-020B-4D73-B935-BFAAFC8BB99B}" srcId="{AFCA28FE-8865-4267-BA3F-C08208326948}" destId="{FAE17267-1157-44AB-868F-771324119380}" srcOrd="4" destOrd="0" parTransId="{6DC68754-8A65-4033-BF6B-33AE20080845}" sibTransId="{FB07CB8F-312F-4EA0-8F08-200DA7D944EB}"/>
    <dgm:cxn modelId="{1D34B89A-87D3-4AC7-8269-B21B08B1DD8A}" type="presOf" srcId="{6DC68754-8A65-4033-BF6B-33AE20080845}" destId="{2DB5939B-B49D-4DE8-A2A0-5856286845E5}" srcOrd="0" destOrd="0" presId="urn:microsoft.com/office/officeart/2005/8/layout/radial1"/>
    <dgm:cxn modelId="{30CAC9D6-010E-4987-B8F5-5F46B50FA16C}" type="presOf" srcId="{AFCA28FE-8865-4267-BA3F-C08208326948}" destId="{4D38731E-B89C-4F2E-86F2-3DD458E53F29}" srcOrd="0" destOrd="0" presId="urn:microsoft.com/office/officeart/2005/8/layout/radial1"/>
    <dgm:cxn modelId="{778C6E20-C8A3-40F9-8338-CFA01313ED81}" type="presOf" srcId="{B94CBC8E-B388-4F10-A51E-C7A896696E62}" destId="{32A6C963-02E6-4E04-AD11-13C61D252FE5}" srcOrd="0" destOrd="0" presId="urn:microsoft.com/office/officeart/2005/8/layout/radial1"/>
    <dgm:cxn modelId="{BC6469B0-80C9-49BC-AEFC-A2BAE66D3920}" type="presOf" srcId="{14CBB5D9-64A8-4345-8BBE-AC5A75C41DF7}" destId="{B91882FC-8DB4-4777-82C8-E0126D59D040}" srcOrd="0" destOrd="0" presId="urn:microsoft.com/office/officeart/2005/8/layout/radial1"/>
    <dgm:cxn modelId="{D7D204E3-82C4-4D6B-97C3-01C999EFC875}" type="presOf" srcId="{FAE17267-1157-44AB-868F-771324119380}" destId="{B45025AF-8C8A-4EFD-9E78-0A9E4C884438}" srcOrd="0" destOrd="0" presId="urn:microsoft.com/office/officeart/2005/8/layout/radial1"/>
    <dgm:cxn modelId="{1580D59C-8BD8-475A-BEA7-3F778D17EA7E}" srcId="{AFCA28FE-8865-4267-BA3F-C08208326948}" destId="{A6C5C48A-CD14-44D9-83EA-8B96B97E2223}" srcOrd="2" destOrd="0" parTransId="{B94CBC8E-B388-4F10-A51E-C7A896696E62}" sibTransId="{750278A5-5AD1-4DC8-BB82-2A1C900EE924}"/>
    <dgm:cxn modelId="{18CD178A-8408-4599-B861-5D9D62402A31}" type="presOf" srcId="{B94CBC8E-B388-4F10-A51E-C7A896696E62}" destId="{BEEF1F93-D000-4123-9621-D36ABF846AEA}" srcOrd="1" destOrd="0" presId="urn:microsoft.com/office/officeart/2005/8/layout/radial1"/>
    <dgm:cxn modelId="{BFFCE494-7C33-4412-A3DF-719CB642E43D}" type="presOf" srcId="{3098B158-E4CA-46D2-ADB3-2FD1AF69437E}" destId="{C0C516CD-91B4-4ED5-9418-78AF4EE14940}" srcOrd="0" destOrd="0" presId="urn:microsoft.com/office/officeart/2005/8/layout/radial1"/>
    <dgm:cxn modelId="{77046AEC-D7A4-45D1-AF42-4B568DE9FAB9}" type="presOf" srcId="{2F463147-07E8-4964-916E-9A15CC951ABF}" destId="{4D7594C6-3EA5-4BEE-B14E-A61C91AB5A56}" srcOrd="0" destOrd="0" presId="urn:microsoft.com/office/officeart/2005/8/layout/radial1"/>
    <dgm:cxn modelId="{422BDCE5-DE71-48FA-B47C-52303330FE80}" type="presOf" srcId="{3971EDF3-5E9E-4703-A6BA-E34CAC03BAE7}" destId="{D3ABC979-A187-493D-AD82-9C3961828BC0}" srcOrd="0" destOrd="0" presId="urn:microsoft.com/office/officeart/2005/8/layout/radial1"/>
    <dgm:cxn modelId="{B4D4E68E-B03C-42D8-8C7E-CE102C4D82DE}" srcId="{AFCA28FE-8865-4267-BA3F-C08208326948}" destId="{2F463147-07E8-4964-916E-9A15CC951ABF}" srcOrd="1" destOrd="0" parTransId="{3098B158-E4CA-46D2-ADB3-2FD1AF69437E}" sibTransId="{5700B56D-55A0-4EB2-AA08-9FC7A3DE77F3}"/>
    <dgm:cxn modelId="{F45AB104-ABF1-4D5A-8BCF-E6C1869B085C}" type="presOf" srcId="{2C8CEAFA-6EDE-4CEE-AD96-9CCA396B543E}" destId="{4C588477-F4FD-4377-91E3-E0CBA21E4E35}" srcOrd="0" destOrd="0" presId="urn:microsoft.com/office/officeart/2005/8/layout/radial1"/>
    <dgm:cxn modelId="{17BDE714-3235-46C0-8691-42507A6E1171}" type="presParOf" srcId="{4C588477-F4FD-4377-91E3-E0CBA21E4E35}" destId="{4D38731E-B89C-4F2E-86F2-3DD458E53F29}" srcOrd="0" destOrd="0" presId="urn:microsoft.com/office/officeart/2005/8/layout/radial1"/>
    <dgm:cxn modelId="{5B57BD9C-9F92-41E7-9B97-941F16141DC1}" type="presParOf" srcId="{4C588477-F4FD-4377-91E3-E0CBA21E4E35}" destId="{EBA34540-0A86-4554-A2B1-8F434CB9F934}" srcOrd="1" destOrd="0" presId="urn:microsoft.com/office/officeart/2005/8/layout/radial1"/>
    <dgm:cxn modelId="{3C23E5C5-AB80-4493-9FCA-407A491042BE}" type="presParOf" srcId="{EBA34540-0A86-4554-A2B1-8F434CB9F934}" destId="{814A8E07-048C-471A-BBA7-D41505E9B98A}" srcOrd="0" destOrd="0" presId="urn:microsoft.com/office/officeart/2005/8/layout/radial1"/>
    <dgm:cxn modelId="{FD66BE1B-8DB3-40F8-9A3C-5378F9427F57}" type="presParOf" srcId="{4C588477-F4FD-4377-91E3-E0CBA21E4E35}" destId="{D3ABC979-A187-493D-AD82-9C3961828BC0}" srcOrd="2" destOrd="0" presId="urn:microsoft.com/office/officeart/2005/8/layout/radial1"/>
    <dgm:cxn modelId="{655DF216-0FC1-4720-8DA4-D365186395B9}" type="presParOf" srcId="{4C588477-F4FD-4377-91E3-E0CBA21E4E35}" destId="{C0C516CD-91B4-4ED5-9418-78AF4EE14940}" srcOrd="3" destOrd="0" presId="urn:microsoft.com/office/officeart/2005/8/layout/radial1"/>
    <dgm:cxn modelId="{2EB74F04-38E0-46A7-BB50-21CA16AB57B3}" type="presParOf" srcId="{C0C516CD-91B4-4ED5-9418-78AF4EE14940}" destId="{9246690B-84CC-4322-90C3-6933A0DB24FF}" srcOrd="0" destOrd="0" presId="urn:microsoft.com/office/officeart/2005/8/layout/radial1"/>
    <dgm:cxn modelId="{258F8BF3-DBE6-4398-8F6F-46233DC1B7F1}" type="presParOf" srcId="{4C588477-F4FD-4377-91E3-E0CBA21E4E35}" destId="{4D7594C6-3EA5-4BEE-B14E-A61C91AB5A56}" srcOrd="4" destOrd="0" presId="urn:microsoft.com/office/officeart/2005/8/layout/radial1"/>
    <dgm:cxn modelId="{FFB8666F-FCF1-43B8-A7D8-B7DD0E86A127}" type="presParOf" srcId="{4C588477-F4FD-4377-91E3-E0CBA21E4E35}" destId="{32A6C963-02E6-4E04-AD11-13C61D252FE5}" srcOrd="5" destOrd="0" presId="urn:microsoft.com/office/officeart/2005/8/layout/radial1"/>
    <dgm:cxn modelId="{2B571738-A491-4013-BB60-085C617E7EA3}" type="presParOf" srcId="{32A6C963-02E6-4E04-AD11-13C61D252FE5}" destId="{BEEF1F93-D000-4123-9621-D36ABF846AEA}" srcOrd="0" destOrd="0" presId="urn:microsoft.com/office/officeart/2005/8/layout/radial1"/>
    <dgm:cxn modelId="{B5863ABB-D077-4F7D-AD9B-1C1EA01F81A1}" type="presParOf" srcId="{4C588477-F4FD-4377-91E3-E0CBA21E4E35}" destId="{13480AE2-D0CC-43D9-95CF-5CEF4899DAC4}" srcOrd="6" destOrd="0" presId="urn:microsoft.com/office/officeart/2005/8/layout/radial1"/>
    <dgm:cxn modelId="{C0F4BA7F-CE69-4279-A05E-B4C98654E99D}" type="presParOf" srcId="{4C588477-F4FD-4377-91E3-E0CBA21E4E35}" destId="{AC7D0357-7189-4320-BF33-DE16EF0D7FC6}" srcOrd="7" destOrd="0" presId="urn:microsoft.com/office/officeart/2005/8/layout/radial1"/>
    <dgm:cxn modelId="{5371277F-B850-4464-8CFF-893AD8EB5AC1}" type="presParOf" srcId="{AC7D0357-7189-4320-BF33-DE16EF0D7FC6}" destId="{8FAA735F-735B-415A-AD6E-617940076933}" srcOrd="0" destOrd="0" presId="urn:microsoft.com/office/officeart/2005/8/layout/radial1"/>
    <dgm:cxn modelId="{640834CD-9B86-4259-BB37-6195F1480A99}" type="presParOf" srcId="{4C588477-F4FD-4377-91E3-E0CBA21E4E35}" destId="{B91882FC-8DB4-4777-82C8-E0126D59D040}" srcOrd="8" destOrd="0" presId="urn:microsoft.com/office/officeart/2005/8/layout/radial1"/>
    <dgm:cxn modelId="{4D11F6C6-4240-4FAA-9FFF-27AEDB91E8E5}" type="presParOf" srcId="{4C588477-F4FD-4377-91E3-E0CBA21E4E35}" destId="{2DB5939B-B49D-4DE8-A2A0-5856286845E5}" srcOrd="9" destOrd="0" presId="urn:microsoft.com/office/officeart/2005/8/layout/radial1"/>
    <dgm:cxn modelId="{E9436C03-730A-4A62-AC09-DF381C0529F7}" type="presParOf" srcId="{2DB5939B-B49D-4DE8-A2A0-5856286845E5}" destId="{93F5DBB4-03A9-45BE-9C32-9E73CB60793A}" srcOrd="0" destOrd="0" presId="urn:microsoft.com/office/officeart/2005/8/layout/radial1"/>
    <dgm:cxn modelId="{79D620CD-3696-4DD2-966A-9D5FFCEA994A}" type="presParOf" srcId="{4C588477-F4FD-4377-91E3-E0CBA21E4E35}" destId="{B45025AF-8C8A-4EFD-9E78-0A9E4C884438}" srcOrd="10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32D63EAD-0BC6-428B-B512-907BB8322067}" type="doc">
      <dgm:prSet loTypeId="urn:microsoft.com/office/officeart/2005/8/layout/radial4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335D7FCE-C5CC-4485-8014-1DC83AF6B65D}">
      <dgm:prSet phldrT="[Text]" custT="1"/>
      <dgm:spPr>
        <a:solidFill>
          <a:schemeClr val="accent1"/>
        </a:solidFill>
      </dgm:spPr>
      <dgm:t>
        <a:bodyPr/>
        <a:lstStyle/>
        <a:p>
          <a:r>
            <a:rPr lang="en-IN" sz="1200" dirty="0" smtClean="0"/>
            <a:t>DISADVANTAGES</a:t>
          </a:r>
          <a:endParaRPr lang="en-IN" sz="1300" dirty="0"/>
        </a:p>
      </dgm:t>
    </dgm:pt>
    <dgm:pt modelId="{F473F967-9B97-47E3-9891-603DC9D6E0CE}" type="parTrans" cxnId="{E8D8EC14-627E-43F7-95E6-CC15F3E74F88}">
      <dgm:prSet/>
      <dgm:spPr/>
      <dgm:t>
        <a:bodyPr/>
        <a:lstStyle/>
        <a:p>
          <a:endParaRPr lang="en-IN"/>
        </a:p>
      </dgm:t>
    </dgm:pt>
    <dgm:pt modelId="{DBEE77B3-5EE7-46EA-9776-98B2BABF479C}" type="sibTrans" cxnId="{E8D8EC14-627E-43F7-95E6-CC15F3E74F88}">
      <dgm:prSet/>
      <dgm:spPr/>
      <dgm:t>
        <a:bodyPr/>
        <a:lstStyle/>
        <a:p>
          <a:endParaRPr lang="en-IN"/>
        </a:p>
      </dgm:t>
    </dgm:pt>
    <dgm:pt modelId="{5E46EE5B-5D58-4D11-9AAD-82AB538FF9BB}">
      <dgm:prSet phldrT="[Text]"/>
      <dgm:spPr>
        <a:solidFill>
          <a:schemeClr val="accent1"/>
        </a:solidFill>
      </dgm:spPr>
      <dgm:t>
        <a:bodyPr/>
        <a:lstStyle/>
        <a:p>
          <a:r>
            <a:rPr lang="en-IN" dirty="0" smtClean="0"/>
            <a:t>Focused only on code</a:t>
          </a:r>
          <a:endParaRPr lang="en-IN" dirty="0"/>
        </a:p>
      </dgm:t>
    </dgm:pt>
    <dgm:pt modelId="{A488CE8B-2D4F-4236-B391-9426DAE90E59}" type="parTrans" cxnId="{2644A437-6AC0-4C81-BFA6-693EFD903765}">
      <dgm:prSet/>
      <dgm:spPr>
        <a:solidFill>
          <a:schemeClr val="accent1"/>
        </a:solidFill>
      </dgm:spPr>
      <dgm:t>
        <a:bodyPr/>
        <a:lstStyle/>
        <a:p>
          <a:endParaRPr lang="en-IN"/>
        </a:p>
      </dgm:t>
    </dgm:pt>
    <dgm:pt modelId="{E36A251D-B497-416F-843E-8388746E6DEF}" type="sibTrans" cxnId="{2644A437-6AC0-4C81-BFA6-693EFD903765}">
      <dgm:prSet/>
      <dgm:spPr/>
      <dgm:t>
        <a:bodyPr/>
        <a:lstStyle/>
        <a:p>
          <a:endParaRPr lang="en-IN"/>
        </a:p>
      </dgm:t>
    </dgm:pt>
    <dgm:pt modelId="{BEFF04DC-EC10-405E-B75D-5631286FB7FA}">
      <dgm:prSet phldrT="[Text]"/>
      <dgm:spPr>
        <a:solidFill>
          <a:schemeClr val="accent1"/>
        </a:solidFill>
      </dgm:spPr>
      <dgm:t>
        <a:bodyPr/>
        <a:lstStyle/>
        <a:p>
          <a:r>
            <a:rPr lang="en-IN" dirty="0" smtClean="0"/>
            <a:t>Requires much user input</a:t>
          </a:r>
          <a:endParaRPr lang="en-IN" dirty="0"/>
        </a:p>
      </dgm:t>
    </dgm:pt>
    <dgm:pt modelId="{46E5F319-9DEB-4E3B-8126-7CFE0FCBE95C}" type="parTrans" cxnId="{09F00B39-FFA9-4945-BA78-663100FA40AE}">
      <dgm:prSet/>
      <dgm:spPr>
        <a:solidFill>
          <a:schemeClr val="accent1"/>
        </a:solidFill>
      </dgm:spPr>
      <dgm:t>
        <a:bodyPr/>
        <a:lstStyle/>
        <a:p>
          <a:endParaRPr lang="en-IN"/>
        </a:p>
      </dgm:t>
    </dgm:pt>
    <dgm:pt modelId="{4CDF51E5-192D-472B-9855-851871FEE059}" type="sibTrans" cxnId="{09F00B39-FFA9-4945-BA78-663100FA40AE}">
      <dgm:prSet/>
      <dgm:spPr/>
      <dgm:t>
        <a:bodyPr/>
        <a:lstStyle/>
        <a:p>
          <a:endParaRPr lang="en-IN"/>
        </a:p>
      </dgm:t>
    </dgm:pt>
    <dgm:pt modelId="{63667477-3C80-477B-A23B-DDFD24E7F7E5}">
      <dgm:prSet phldrT="[Text]"/>
      <dgm:spPr>
        <a:solidFill>
          <a:schemeClr val="accent1"/>
        </a:solidFill>
      </dgm:spPr>
      <dgm:t>
        <a:bodyPr/>
        <a:lstStyle/>
        <a:p>
          <a:r>
            <a:rPr lang="en-IN" dirty="0" smtClean="0"/>
            <a:t>Depends on customer interaction</a:t>
          </a:r>
          <a:endParaRPr lang="en-IN" dirty="0"/>
        </a:p>
      </dgm:t>
    </dgm:pt>
    <dgm:pt modelId="{FE5AD777-9A99-47DA-B677-B08888FB9931}" type="parTrans" cxnId="{C1C07998-76E7-418E-B297-0AD5631D4152}">
      <dgm:prSet/>
      <dgm:spPr>
        <a:solidFill>
          <a:schemeClr val="accent1"/>
        </a:solidFill>
      </dgm:spPr>
      <dgm:t>
        <a:bodyPr/>
        <a:lstStyle/>
        <a:p>
          <a:endParaRPr lang="en-IN"/>
        </a:p>
      </dgm:t>
    </dgm:pt>
    <dgm:pt modelId="{5BA67F56-6516-466B-9AAE-A52839547F9C}" type="sibTrans" cxnId="{C1C07998-76E7-418E-B297-0AD5631D4152}">
      <dgm:prSet/>
      <dgm:spPr/>
      <dgm:t>
        <a:bodyPr/>
        <a:lstStyle/>
        <a:p>
          <a:endParaRPr lang="en-IN"/>
        </a:p>
      </dgm:t>
    </dgm:pt>
    <dgm:pt modelId="{196FD367-E9D2-437A-94C7-5C8AE4769D3D}">
      <dgm:prSet phldrT="[Text]"/>
      <dgm:spPr>
        <a:solidFill>
          <a:schemeClr val="accent1"/>
        </a:solidFill>
      </dgm:spPr>
      <dgm:t>
        <a:bodyPr/>
        <a:lstStyle/>
        <a:p>
          <a:r>
            <a:rPr lang="en-IN" dirty="0" smtClean="0"/>
            <a:t>Works only in smaller project</a:t>
          </a:r>
          <a:endParaRPr lang="en-IN" dirty="0"/>
        </a:p>
      </dgm:t>
    </dgm:pt>
    <dgm:pt modelId="{7D93AB13-8A47-4139-A3E1-9FAD9665CEC6}" type="parTrans" cxnId="{548C5D74-6486-41BE-B8AD-B22D43170017}">
      <dgm:prSet/>
      <dgm:spPr>
        <a:solidFill>
          <a:schemeClr val="accent1"/>
        </a:solidFill>
      </dgm:spPr>
      <dgm:t>
        <a:bodyPr/>
        <a:lstStyle/>
        <a:p>
          <a:endParaRPr lang="en-IN"/>
        </a:p>
      </dgm:t>
    </dgm:pt>
    <dgm:pt modelId="{BE8C0FB2-F9E3-4647-8121-5B7E06A1B3D2}" type="sibTrans" cxnId="{548C5D74-6486-41BE-B8AD-B22D43170017}">
      <dgm:prSet/>
      <dgm:spPr/>
      <dgm:t>
        <a:bodyPr/>
        <a:lstStyle/>
        <a:p>
          <a:endParaRPr lang="en-IN"/>
        </a:p>
      </dgm:t>
    </dgm:pt>
    <dgm:pt modelId="{F3C64790-09A4-4E09-981B-41398053329B}" type="pres">
      <dgm:prSet presAssocID="{32D63EAD-0BC6-428B-B512-907BB8322067}" presName="cycle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IN"/>
        </a:p>
      </dgm:t>
    </dgm:pt>
    <dgm:pt modelId="{F8540F95-C1AA-4263-9902-20FB07087AFE}" type="pres">
      <dgm:prSet presAssocID="{335D7FCE-C5CC-4485-8014-1DC83AF6B65D}" presName="centerShape" presStyleLbl="node0" presStyleIdx="0" presStyleCnt="1" custLinFactNeighborX="-705" custLinFactNeighborY="-2115"/>
      <dgm:spPr/>
      <dgm:t>
        <a:bodyPr/>
        <a:lstStyle/>
        <a:p>
          <a:endParaRPr lang="en-IN"/>
        </a:p>
      </dgm:t>
    </dgm:pt>
    <dgm:pt modelId="{9D93F777-CF80-4789-A7D8-A2D2E164F77F}" type="pres">
      <dgm:prSet presAssocID="{A488CE8B-2D4F-4236-B391-9426DAE90E59}" presName="parTrans" presStyleLbl="bgSibTrans2D1" presStyleIdx="0" presStyleCnt="4"/>
      <dgm:spPr/>
      <dgm:t>
        <a:bodyPr/>
        <a:lstStyle/>
        <a:p>
          <a:endParaRPr lang="en-IN"/>
        </a:p>
      </dgm:t>
    </dgm:pt>
    <dgm:pt modelId="{237C685F-C42D-4BEE-BD44-CAA1A95196DD}" type="pres">
      <dgm:prSet presAssocID="{5E46EE5B-5D58-4D11-9AAD-82AB538FF9BB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2474F4BD-7704-4CED-9202-628A0642F8DD}" type="pres">
      <dgm:prSet presAssocID="{46E5F319-9DEB-4E3B-8126-7CFE0FCBE95C}" presName="parTrans" presStyleLbl="bgSibTrans2D1" presStyleIdx="1" presStyleCnt="4"/>
      <dgm:spPr/>
      <dgm:t>
        <a:bodyPr/>
        <a:lstStyle/>
        <a:p>
          <a:endParaRPr lang="en-IN"/>
        </a:p>
      </dgm:t>
    </dgm:pt>
    <dgm:pt modelId="{A1B78FFA-47C8-4439-B9BB-24C7FB713AF4}" type="pres">
      <dgm:prSet presAssocID="{BEFF04DC-EC10-405E-B75D-5631286FB7FA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EAE5356A-A62D-4269-A806-BBD7EF53EC84}" type="pres">
      <dgm:prSet presAssocID="{FE5AD777-9A99-47DA-B677-B08888FB9931}" presName="parTrans" presStyleLbl="bgSibTrans2D1" presStyleIdx="2" presStyleCnt="4"/>
      <dgm:spPr/>
      <dgm:t>
        <a:bodyPr/>
        <a:lstStyle/>
        <a:p>
          <a:endParaRPr lang="en-IN"/>
        </a:p>
      </dgm:t>
    </dgm:pt>
    <dgm:pt modelId="{DCFC9909-2BEE-4462-9F24-8D399F079A9E}" type="pres">
      <dgm:prSet presAssocID="{63667477-3C80-477B-A23B-DDFD24E7F7E5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9C267DA5-5434-45A3-8FA9-BE4720976465}" type="pres">
      <dgm:prSet presAssocID="{7D93AB13-8A47-4139-A3E1-9FAD9665CEC6}" presName="parTrans" presStyleLbl="bgSibTrans2D1" presStyleIdx="3" presStyleCnt="4"/>
      <dgm:spPr/>
      <dgm:t>
        <a:bodyPr/>
        <a:lstStyle/>
        <a:p>
          <a:endParaRPr lang="en-IN"/>
        </a:p>
      </dgm:t>
    </dgm:pt>
    <dgm:pt modelId="{A5A85BA2-D2EF-4197-B6D1-5F2928F8ABAD}" type="pres">
      <dgm:prSet presAssocID="{196FD367-E9D2-437A-94C7-5C8AE4769D3D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</dgm:ptLst>
  <dgm:cxnLst>
    <dgm:cxn modelId="{2A9BB079-CE6A-432B-894B-4608498B55BF}" type="presOf" srcId="{63667477-3C80-477B-A23B-DDFD24E7F7E5}" destId="{DCFC9909-2BEE-4462-9F24-8D399F079A9E}" srcOrd="0" destOrd="0" presId="urn:microsoft.com/office/officeart/2005/8/layout/radial4"/>
    <dgm:cxn modelId="{ECBF9FFB-441A-4AA4-B863-7F5D91170F99}" type="presOf" srcId="{335D7FCE-C5CC-4485-8014-1DC83AF6B65D}" destId="{F8540F95-C1AA-4263-9902-20FB07087AFE}" srcOrd="0" destOrd="0" presId="urn:microsoft.com/office/officeart/2005/8/layout/radial4"/>
    <dgm:cxn modelId="{E8D8EC14-627E-43F7-95E6-CC15F3E74F88}" srcId="{32D63EAD-0BC6-428B-B512-907BB8322067}" destId="{335D7FCE-C5CC-4485-8014-1DC83AF6B65D}" srcOrd="0" destOrd="0" parTransId="{F473F967-9B97-47E3-9891-603DC9D6E0CE}" sibTransId="{DBEE77B3-5EE7-46EA-9776-98B2BABF479C}"/>
    <dgm:cxn modelId="{BDB9940B-AA16-465F-995C-DC90B018D43C}" type="presOf" srcId="{7D93AB13-8A47-4139-A3E1-9FAD9665CEC6}" destId="{9C267DA5-5434-45A3-8FA9-BE4720976465}" srcOrd="0" destOrd="0" presId="urn:microsoft.com/office/officeart/2005/8/layout/radial4"/>
    <dgm:cxn modelId="{09F00B39-FFA9-4945-BA78-663100FA40AE}" srcId="{335D7FCE-C5CC-4485-8014-1DC83AF6B65D}" destId="{BEFF04DC-EC10-405E-B75D-5631286FB7FA}" srcOrd="1" destOrd="0" parTransId="{46E5F319-9DEB-4E3B-8126-7CFE0FCBE95C}" sibTransId="{4CDF51E5-192D-472B-9855-851871FEE059}"/>
    <dgm:cxn modelId="{A5803B83-2D97-42A6-AB95-3201CDC40A7A}" type="presOf" srcId="{BEFF04DC-EC10-405E-B75D-5631286FB7FA}" destId="{A1B78FFA-47C8-4439-B9BB-24C7FB713AF4}" srcOrd="0" destOrd="0" presId="urn:microsoft.com/office/officeart/2005/8/layout/radial4"/>
    <dgm:cxn modelId="{315B34C6-AD5D-4A8C-B8CD-AFEC522175C0}" type="presOf" srcId="{46E5F319-9DEB-4E3B-8126-7CFE0FCBE95C}" destId="{2474F4BD-7704-4CED-9202-628A0642F8DD}" srcOrd="0" destOrd="0" presId="urn:microsoft.com/office/officeart/2005/8/layout/radial4"/>
    <dgm:cxn modelId="{2AD3D7F6-64D8-4416-AE3F-BA47D94FE025}" type="presOf" srcId="{196FD367-E9D2-437A-94C7-5C8AE4769D3D}" destId="{A5A85BA2-D2EF-4197-B6D1-5F2928F8ABAD}" srcOrd="0" destOrd="0" presId="urn:microsoft.com/office/officeart/2005/8/layout/radial4"/>
    <dgm:cxn modelId="{4C17C524-BCA8-4057-BB73-1089AE1CA335}" type="presOf" srcId="{5E46EE5B-5D58-4D11-9AAD-82AB538FF9BB}" destId="{237C685F-C42D-4BEE-BD44-CAA1A95196DD}" srcOrd="0" destOrd="0" presId="urn:microsoft.com/office/officeart/2005/8/layout/radial4"/>
    <dgm:cxn modelId="{370B0F47-7B01-4D24-9EE1-DE5295878761}" type="presOf" srcId="{32D63EAD-0BC6-428B-B512-907BB8322067}" destId="{F3C64790-09A4-4E09-981B-41398053329B}" srcOrd="0" destOrd="0" presId="urn:microsoft.com/office/officeart/2005/8/layout/radial4"/>
    <dgm:cxn modelId="{548C5D74-6486-41BE-B8AD-B22D43170017}" srcId="{335D7FCE-C5CC-4485-8014-1DC83AF6B65D}" destId="{196FD367-E9D2-437A-94C7-5C8AE4769D3D}" srcOrd="3" destOrd="0" parTransId="{7D93AB13-8A47-4139-A3E1-9FAD9665CEC6}" sibTransId="{BE8C0FB2-F9E3-4647-8121-5B7E06A1B3D2}"/>
    <dgm:cxn modelId="{C1C07998-76E7-418E-B297-0AD5631D4152}" srcId="{335D7FCE-C5CC-4485-8014-1DC83AF6B65D}" destId="{63667477-3C80-477B-A23B-DDFD24E7F7E5}" srcOrd="2" destOrd="0" parTransId="{FE5AD777-9A99-47DA-B677-B08888FB9931}" sibTransId="{5BA67F56-6516-466B-9AAE-A52839547F9C}"/>
    <dgm:cxn modelId="{D348FEE1-34A1-4343-9B7B-328A0E20C163}" type="presOf" srcId="{FE5AD777-9A99-47DA-B677-B08888FB9931}" destId="{EAE5356A-A62D-4269-A806-BBD7EF53EC84}" srcOrd="0" destOrd="0" presId="urn:microsoft.com/office/officeart/2005/8/layout/radial4"/>
    <dgm:cxn modelId="{F2754F1D-4E12-4DC8-B8D5-03EB5C0D7F63}" type="presOf" srcId="{A488CE8B-2D4F-4236-B391-9426DAE90E59}" destId="{9D93F777-CF80-4789-A7D8-A2D2E164F77F}" srcOrd="0" destOrd="0" presId="urn:microsoft.com/office/officeart/2005/8/layout/radial4"/>
    <dgm:cxn modelId="{2644A437-6AC0-4C81-BFA6-693EFD903765}" srcId="{335D7FCE-C5CC-4485-8014-1DC83AF6B65D}" destId="{5E46EE5B-5D58-4D11-9AAD-82AB538FF9BB}" srcOrd="0" destOrd="0" parTransId="{A488CE8B-2D4F-4236-B391-9426DAE90E59}" sibTransId="{E36A251D-B497-416F-843E-8388746E6DEF}"/>
    <dgm:cxn modelId="{4D8C7C9E-6CF5-45B8-A585-FBDE9DF24B6D}" type="presParOf" srcId="{F3C64790-09A4-4E09-981B-41398053329B}" destId="{F8540F95-C1AA-4263-9902-20FB07087AFE}" srcOrd="0" destOrd="0" presId="urn:microsoft.com/office/officeart/2005/8/layout/radial4"/>
    <dgm:cxn modelId="{AE5A155F-6895-4390-A5EF-E4CBDFAEA1D2}" type="presParOf" srcId="{F3C64790-09A4-4E09-981B-41398053329B}" destId="{9D93F777-CF80-4789-A7D8-A2D2E164F77F}" srcOrd="1" destOrd="0" presId="urn:microsoft.com/office/officeart/2005/8/layout/radial4"/>
    <dgm:cxn modelId="{64BA8460-FA53-4943-BC69-8D1038144089}" type="presParOf" srcId="{F3C64790-09A4-4E09-981B-41398053329B}" destId="{237C685F-C42D-4BEE-BD44-CAA1A95196DD}" srcOrd="2" destOrd="0" presId="urn:microsoft.com/office/officeart/2005/8/layout/radial4"/>
    <dgm:cxn modelId="{472FEC69-B07A-44F7-94B2-E0A306C4CDC8}" type="presParOf" srcId="{F3C64790-09A4-4E09-981B-41398053329B}" destId="{2474F4BD-7704-4CED-9202-628A0642F8DD}" srcOrd="3" destOrd="0" presId="urn:microsoft.com/office/officeart/2005/8/layout/radial4"/>
    <dgm:cxn modelId="{BAB6F41E-9D46-4588-ABE5-B5C02ABA68D9}" type="presParOf" srcId="{F3C64790-09A4-4E09-981B-41398053329B}" destId="{A1B78FFA-47C8-4439-B9BB-24C7FB713AF4}" srcOrd="4" destOrd="0" presId="urn:microsoft.com/office/officeart/2005/8/layout/radial4"/>
    <dgm:cxn modelId="{66643A41-CB65-4A95-99BB-A034803947CF}" type="presParOf" srcId="{F3C64790-09A4-4E09-981B-41398053329B}" destId="{EAE5356A-A62D-4269-A806-BBD7EF53EC84}" srcOrd="5" destOrd="0" presId="urn:microsoft.com/office/officeart/2005/8/layout/radial4"/>
    <dgm:cxn modelId="{3C809881-2810-4984-BB61-C28FBD08A046}" type="presParOf" srcId="{F3C64790-09A4-4E09-981B-41398053329B}" destId="{DCFC9909-2BEE-4462-9F24-8D399F079A9E}" srcOrd="6" destOrd="0" presId="urn:microsoft.com/office/officeart/2005/8/layout/radial4"/>
    <dgm:cxn modelId="{7FA155A9-608B-4F4F-97AB-D111B6B3100A}" type="presParOf" srcId="{F3C64790-09A4-4E09-981B-41398053329B}" destId="{9C267DA5-5434-45A3-8FA9-BE4720976465}" srcOrd="7" destOrd="0" presId="urn:microsoft.com/office/officeart/2005/8/layout/radial4"/>
    <dgm:cxn modelId="{037614F9-6F72-428C-8322-8A144B953DA5}" type="presParOf" srcId="{F3C64790-09A4-4E09-981B-41398053329B}" destId="{A5A85BA2-D2EF-4197-B6D1-5F2928F8ABAD}" srcOrd="8" destOrd="0" presId="urn:microsoft.com/office/officeart/2005/8/layout/radial4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CD9869A5-DB7C-4FCC-AF11-ED61EB23D4C1}" type="doc">
      <dgm:prSet loTypeId="urn:microsoft.com/office/officeart/2008/layout/HorizontalMultiLevelHierarchy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EB3F85B6-7778-4AA4-945B-DDA6D81EEA80}">
      <dgm:prSet phldrT="[Text]"/>
      <dgm:spPr/>
      <dgm:t>
        <a:bodyPr/>
        <a:lstStyle/>
        <a:p>
          <a:r>
            <a:rPr lang="en-IN" dirty="0" err="1" smtClean="0"/>
            <a:t>cirticisms</a:t>
          </a:r>
          <a:endParaRPr lang="en-IN" dirty="0"/>
        </a:p>
      </dgm:t>
    </dgm:pt>
    <dgm:pt modelId="{62026E28-3556-4881-B642-E5B91F2B0800}" type="parTrans" cxnId="{D9C1ED83-179C-4338-B123-A1AA44CC9158}">
      <dgm:prSet/>
      <dgm:spPr/>
      <dgm:t>
        <a:bodyPr/>
        <a:lstStyle/>
        <a:p>
          <a:endParaRPr lang="en-IN"/>
        </a:p>
      </dgm:t>
    </dgm:pt>
    <dgm:pt modelId="{F9856985-484E-4D2E-9026-861A294B7FD0}" type="sibTrans" cxnId="{D9C1ED83-179C-4338-B123-A1AA44CC9158}">
      <dgm:prSet/>
      <dgm:spPr/>
      <dgm:t>
        <a:bodyPr/>
        <a:lstStyle/>
        <a:p>
          <a:endParaRPr lang="en-IN"/>
        </a:p>
      </dgm:t>
    </dgm:pt>
    <dgm:pt modelId="{799D0458-7874-4E17-A321-F4E36B8E5BA3}">
      <dgm:prSet phldrT="[Text]"/>
      <dgm:spPr/>
      <dgm:t>
        <a:bodyPr/>
        <a:lstStyle/>
        <a:p>
          <a:r>
            <a:rPr lang="en-IN" dirty="0" smtClean="0"/>
            <a:t>Lack of structure and </a:t>
          </a:r>
          <a:r>
            <a:rPr lang="en-IN" smtClean="0"/>
            <a:t>necessary documentation</a:t>
          </a:r>
          <a:endParaRPr lang="en-IN" dirty="0"/>
        </a:p>
      </dgm:t>
    </dgm:pt>
    <dgm:pt modelId="{8FCB8CDC-11D7-4B37-9E54-C12782813E02}" type="parTrans" cxnId="{DBE94031-4463-4859-879C-7E44291035B3}">
      <dgm:prSet/>
      <dgm:spPr/>
      <dgm:t>
        <a:bodyPr/>
        <a:lstStyle/>
        <a:p>
          <a:endParaRPr lang="en-IN"/>
        </a:p>
      </dgm:t>
    </dgm:pt>
    <dgm:pt modelId="{42C8F76C-7BDF-4DC7-AC94-EF6D885824A2}" type="sibTrans" cxnId="{DBE94031-4463-4859-879C-7E44291035B3}">
      <dgm:prSet/>
      <dgm:spPr/>
      <dgm:t>
        <a:bodyPr/>
        <a:lstStyle/>
        <a:p>
          <a:endParaRPr lang="en-IN"/>
        </a:p>
      </dgm:t>
    </dgm:pt>
    <dgm:pt modelId="{43C71346-2FE2-4153-9094-1D2224CD58F1}">
      <dgm:prSet phldrT="[Text]"/>
      <dgm:spPr/>
      <dgm:t>
        <a:bodyPr/>
        <a:lstStyle/>
        <a:p>
          <a:r>
            <a:rPr lang="en-IN" dirty="0" smtClean="0"/>
            <a:t>Requires too much cultural changes to adopt</a:t>
          </a:r>
          <a:endParaRPr lang="en-IN" dirty="0"/>
        </a:p>
      </dgm:t>
    </dgm:pt>
    <dgm:pt modelId="{DCE1AD03-3B7D-4BA3-A95D-AA03B3D30DBC}" type="parTrans" cxnId="{B147A9A0-C7C8-4498-B685-71547CFAB901}">
      <dgm:prSet/>
      <dgm:spPr/>
      <dgm:t>
        <a:bodyPr/>
        <a:lstStyle/>
        <a:p>
          <a:endParaRPr lang="en-IN"/>
        </a:p>
      </dgm:t>
    </dgm:pt>
    <dgm:pt modelId="{1E429405-6CC9-4696-81E3-58251957F9E4}" type="sibTrans" cxnId="{B147A9A0-C7C8-4498-B685-71547CFAB901}">
      <dgm:prSet/>
      <dgm:spPr/>
      <dgm:t>
        <a:bodyPr/>
        <a:lstStyle/>
        <a:p>
          <a:endParaRPr lang="en-IN"/>
        </a:p>
      </dgm:t>
    </dgm:pt>
    <dgm:pt modelId="{C1043AE4-5531-4746-8807-BCFFA516B415}">
      <dgm:prSet phldrT="[Text]"/>
      <dgm:spPr/>
      <dgm:t>
        <a:bodyPr/>
        <a:lstStyle/>
        <a:p>
          <a:r>
            <a:rPr lang="en-IN" dirty="0" smtClean="0"/>
            <a:t>Works with senior-level developers</a:t>
          </a:r>
          <a:endParaRPr lang="en-IN" dirty="0"/>
        </a:p>
      </dgm:t>
    </dgm:pt>
    <dgm:pt modelId="{7BBAF57B-D3E8-4357-848D-DFFA9F4E7918}" type="parTrans" cxnId="{8608CFD2-475F-4E9C-9E8E-8BA56D1B0C0C}">
      <dgm:prSet/>
      <dgm:spPr/>
      <dgm:t>
        <a:bodyPr/>
        <a:lstStyle/>
        <a:p>
          <a:endParaRPr lang="en-IN"/>
        </a:p>
      </dgm:t>
    </dgm:pt>
    <dgm:pt modelId="{5A72311F-6494-4A91-A4C6-4EFB2A5EBC58}" type="sibTrans" cxnId="{8608CFD2-475F-4E9C-9E8E-8BA56D1B0C0C}">
      <dgm:prSet/>
      <dgm:spPr/>
      <dgm:t>
        <a:bodyPr/>
        <a:lstStyle/>
        <a:p>
          <a:endParaRPr lang="en-IN"/>
        </a:p>
      </dgm:t>
    </dgm:pt>
    <dgm:pt modelId="{68715311-EFDF-477D-B410-BAE0296EC67A}" type="pres">
      <dgm:prSet presAssocID="{CD9869A5-DB7C-4FCC-AF11-ED61EB23D4C1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IN"/>
        </a:p>
      </dgm:t>
    </dgm:pt>
    <dgm:pt modelId="{0333C638-5A07-4997-A40A-AB36EFF7618B}" type="pres">
      <dgm:prSet presAssocID="{EB3F85B6-7778-4AA4-945B-DDA6D81EEA80}" presName="root1" presStyleCnt="0"/>
      <dgm:spPr/>
    </dgm:pt>
    <dgm:pt modelId="{5CBFE96B-5747-438E-A410-CEE1027187FF}" type="pres">
      <dgm:prSet presAssocID="{EB3F85B6-7778-4AA4-945B-DDA6D81EEA80}" presName="LevelOneTextNod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IN"/>
        </a:p>
      </dgm:t>
    </dgm:pt>
    <dgm:pt modelId="{6F0C910B-B194-4D23-BA9A-841CF7EBE589}" type="pres">
      <dgm:prSet presAssocID="{EB3F85B6-7778-4AA4-945B-DDA6D81EEA80}" presName="level2hierChild" presStyleCnt="0"/>
      <dgm:spPr/>
    </dgm:pt>
    <dgm:pt modelId="{63CBAC53-C0C5-439F-AAC0-2627C0CE7ADE}" type="pres">
      <dgm:prSet presAssocID="{8FCB8CDC-11D7-4B37-9E54-C12782813E02}" presName="conn2-1" presStyleLbl="parChTrans1D2" presStyleIdx="0" presStyleCnt="3"/>
      <dgm:spPr/>
      <dgm:t>
        <a:bodyPr/>
        <a:lstStyle/>
        <a:p>
          <a:endParaRPr lang="en-IN"/>
        </a:p>
      </dgm:t>
    </dgm:pt>
    <dgm:pt modelId="{2A02AF96-2CD3-43F0-824E-1D9B3AB89ACA}" type="pres">
      <dgm:prSet presAssocID="{8FCB8CDC-11D7-4B37-9E54-C12782813E02}" presName="connTx" presStyleLbl="parChTrans1D2" presStyleIdx="0" presStyleCnt="3"/>
      <dgm:spPr/>
      <dgm:t>
        <a:bodyPr/>
        <a:lstStyle/>
        <a:p>
          <a:endParaRPr lang="en-IN"/>
        </a:p>
      </dgm:t>
    </dgm:pt>
    <dgm:pt modelId="{38A64432-662D-40AB-8BB1-1995346CF5E4}" type="pres">
      <dgm:prSet presAssocID="{799D0458-7874-4E17-A321-F4E36B8E5BA3}" presName="root2" presStyleCnt="0"/>
      <dgm:spPr/>
    </dgm:pt>
    <dgm:pt modelId="{9ECC6E07-57FC-4935-8AE9-D0CAA69516BB}" type="pres">
      <dgm:prSet presAssocID="{799D0458-7874-4E17-A321-F4E36B8E5BA3}" presName="LevelTwoTextNode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en-IN"/>
        </a:p>
      </dgm:t>
    </dgm:pt>
    <dgm:pt modelId="{DC373068-7073-41A3-8093-3849E1396100}" type="pres">
      <dgm:prSet presAssocID="{799D0458-7874-4E17-A321-F4E36B8E5BA3}" presName="level3hierChild" presStyleCnt="0"/>
      <dgm:spPr/>
    </dgm:pt>
    <dgm:pt modelId="{3E3A3D94-077E-4E9C-A496-300259394F9E}" type="pres">
      <dgm:prSet presAssocID="{DCE1AD03-3B7D-4BA3-A95D-AA03B3D30DBC}" presName="conn2-1" presStyleLbl="parChTrans1D2" presStyleIdx="1" presStyleCnt="3"/>
      <dgm:spPr/>
      <dgm:t>
        <a:bodyPr/>
        <a:lstStyle/>
        <a:p>
          <a:endParaRPr lang="en-IN"/>
        </a:p>
      </dgm:t>
    </dgm:pt>
    <dgm:pt modelId="{F198DCCA-5906-4E75-A47C-9B0A0E53C6BE}" type="pres">
      <dgm:prSet presAssocID="{DCE1AD03-3B7D-4BA3-A95D-AA03B3D30DBC}" presName="connTx" presStyleLbl="parChTrans1D2" presStyleIdx="1" presStyleCnt="3"/>
      <dgm:spPr/>
      <dgm:t>
        <a:bodyPr/>
        <a:lstStyle/>
        <a:p>
          <a:endParaRPr lang="en-IN"/>
        </a:p>
      </dgm:t>
    </dgm:pt>
    <dgm:pt modelId="{3CD5033E-A629-4AF6-ABBE-1D4446DBDD29}" type="pres">
      <dgm:prSet presAssocID="{43C71346-2FE2-4153-9094-1D2224CD58F1}" presName="root2" presStyleCnt="0"/>
      <dgm:spPr/>
    </dgm:pt>
    <dgm:pt modelId="{B58460D7-F2A5-4498-8357-C69E62DACEB3}" type="pres">
      <dgm:prSet presAssocID="{43C71346-2FE2-4153-9094-1D2224CD58F1}" presName="LevelTwoTextNode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en-IN"/>
        </a:p>
      </dgm:t>
    </dgm:pt>
    <dgm:pt modelId="{E5EDC364-4309-4DBD-BC24-41254DB6DCB9}" type="pres">
      <dgm:prSet presAssocID="{43C71346-2FE2-4153-9094-1D2224CD58F1}" presName="level3hierChild" presStyleCnt="0"/>
      <dgm:spPr/>
    </dgm:pt>
    <dgm:pt modelId="{6BCE7F5B-9773-4ADA-AD63-E31815063815}" type="pres">
      <dgm:prSet presAssocID="{7BBAF57B-D3E8-4357-848D-DFFA9F4E7918}" presName="conn2-1" presStyleLbl="parChTrans1D2" presStyleIdx="2" presStyleCnt="3"/>
      <dgm:spPr/>
      <dgm:t>
        <a:bodyPr/>
        <a:lstStyle/>
        <a:p>
          <a:endParaRPr lang="en-IN"/>
        </a:p>
      </dgm:t>
    </dgm:pt>
    <dgm:pt modelId="{F01C9ADB-912E-4826-B2EC-BF87E964F707}" type="pres">
      <dgm:prSet presAssocID="{7BBAF57B-D3E8-4357-848D-DFFA9F4E7918}" presName="connTx" presStyleLbl="parChTrans1D2" presStyleIdx="2" presStyleCnt="3"/>
      <dgm:spPr/>
      <dgm:t>
        <a:bodyPr/>
        <a:lstStyle/>
        <a:p>
          <a:endParaRPr lang="en-IN"/>
        </a:p>
      </dgm:t>
    </dgm:pt>
    <dgm:pt modelId="{CAAF8225-6441-405E-A687-07D4D7C9C6DE}" type="pres">
      <dgm:prSet presAssocID="{C1043AE4-5531-4746-8807-BCFFA516B415}" presName="root2" presStyleCnt="0"/>
      <dgm:spPr/>
    </dgm:pt>
    <dgm:pt modelId="{149461F4-D8ED-4D3D-93C2-1DF1FA987DA4}" type="pres">
      <dgm:prSet presAssocID="{C1043AE4-5531-4746-8807-BCFFA516B415}" presName="LevelTwoTextNode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en-IN"/>
        </a:p>
      </dgm:t>
    </dgm:pt>
    <dgm:pt modelId="{C6BDCDFD-3E10-41DD-A186-3D9DCC87635A}" type="pres">
      <dgm:prSet presAssocID="{C1043AE4-5531-4746-8807-BCFFA516B415}" presName="level3hierChild" presStyleCnt="0"/>
      <dgm:spPr/>
    </dgm:pt>
  </dgm:ptLst>
  <dgm:cxnLst>
    <dgm:cxn modelId="{FA8C3656-7F8F-4083-88F5-79FB79ECC76D}" type="presOf" srcId="{CD9869A5-DB7C-4FCC-AF11-ED61EB23D4C1}" destId="{68715311-EFDF-477D-B410-BAE0296EC67A}" srcOrd="0" destOrd="0" presId="urn:microsoft.com/office/officeart/2008/layout/HorizontalMultiLevelHierarchy"/>
    <dgm:cxn modelId="{8608CFD2-475F-4E9C-9E8E-8BA56D1B0C0C}" srcId="{EB3F85B6-7778-4AA4-945B-DDA6D81EEA80}" destId="{C1043AE4-5531-4746-8807-BCFFA516B415}" srcOrd="2" destOrd="0" parTransId="{7BBAF57B-D3E8-4357-848D-DFFA9F4E7918}" sibTransId="{5A72311F-6494-4A91-A4C6-4EFB2A5EBC58}"/>
    <dgm:cxn modelId="{DBE94031-4463-4859-879C-7E44291035B3}" srcId="{EB3F85B6-7778-4AA4-945B-DDA6D81EEA80}" destId="{799D0458-7874-4E17-A321-F4E36B8E5BA3}" srcOrd="0" destOrd="0" parTransId="{8FCB8CDC-11D7-4B37-9E54-C12782813E02}" sibTransId="{42C8F76C-7BDF-4DC7-AC94-EF6D885824A2}"/>
    <dgm:cxn modelId="{CB4E25E9-1C74-4737-B286-4AE8F87C27C2}" type="presOf" srcId="{C1043AE4-5531-4746-8807-BCFFA516B415}" destId="{149461F4-D8ED-4D3D-93C2-1DF1FA987DA4}" srcOrd="0" destOrd="0" presId="urn:microsoft.com/office/officeart/2008/layout/HorizontalMultiLevelHierarchy"/>
    <dgm:cxn modelId="{65AAE933-8D0F-48E1-8B8B-A427DEC2D770}" type="presOf" srcId="{799D0458-7874-4E17-A321-F4E36B8E5BA3}" destId="{9ECC6E07-57FC-4935-8AE9-D0CAA69516BB}" srcOrd="0" destOrd="0" presId="urn:microsoft.com/office/officeart/2008/layout/HorizontalMultiLevelHierarchy"/>
    <dgm:cxn modelId="{C2DD659C-E926-4962-8220-7A4D6889E1D1}" type="presOf" srcId="{43C71346-2FE2-4153-9094-1D2224CD58F1}" destId="{B58460D7-F2A5-4498-8357-C69E62DACEB3}" srcOrd="0" destOrd="0" presId="urn:microsoft.com/office/officeart/2008/layout/HorizontalMultiLevelHierarchy"/>
    <dgm:cxn modelId="{600ECCC1-E056-432A-A77B-AA73908798C8}" type="presOf" srcId="{7BBAF57B-D3E8-4357-848D-DFFA9F4E7918}" destId="{F01C9ADB-912E-4826-B2EC-BF87E964F707}" srcOrd="1" destOrd="0" presId="urn:microsoft.com/office/officeart/2008/layout/HorizontalMultiLevelHierarchy"/>
    <dgm:cxn modelId="{919E8D66-E537-481B-99AA-BCA0C0FF39DF}" type="presOf" srcId="{8FCB8CDC-11D7-4B37-9E54-C12782813E02}" destId="{2A02AF96-2CD3-43F0-824E-1D9B3AB89ACA}" srcOrd="1" destOrd="0" presId="urn:microsoft.com/office/officeart/2008/layout/HorizontalMultiLevelHierarchy"/>
    <dgm:cxn modelId="{B147A9A0-C7C8-4498-B685-71547CFAB901}" srcId="{EB3F85B6-7778-4AA4-945B-DDA6D81EEA80}" destId="{43C71346-2FE2-4153-9094-1D2224CD58F1}" srcOrd="1" destOrd="0" parTransId="{DCE1AD03-3B7D-4BA3-A95D-AA03B3D30DBC}" sibTransId="{1E429405-6CC9-4696-81E3-58251957F9E4}"/>
    <dgm:cxn modelId="{D0A5F463-033E-4B78-89CA-A793513A0A09}" type="presOf" srcId="{DCE1AD03-3B7D-4BA3-A95D-AA03B3D30DBC}" destId="{3E3A3D94-077E-4E9C-A496-300259394F9E}" srcOrd="0" destOrd="0" presId="urn:microsoft.com/office/officeart/2008/layout/HorizontalMultiLevelHierarchy"/>
    <dgm:cxn modelId="{D9C1ED83-179C-4338-B123-A1AA44CC9158}" srcId="{CD9869A5-DB7C-4FCC-AF11-ED61EB23D4C1}" destId="{EB3F85B6-7778-4AA4-945B-DDA6D81EEA80}" srcOrd="0" destOrd="0" parTransId="{62026E28-3556-4881-B642-E5B91F2B0800}" sibTransId="{F9856985-484E-4D2E-9026-861A294B7FD0}"/>
    <dgm:cxn modelId="{CAC6FD6D-8215-411B-95BE-55D4D8204598}" type="presOf" srcId="{DCE1AD03-3B7D-4BA3-A95D-AA03B3D30DBC}" destId="{F198DCCA-5906-4E75-A47C-9B0A0E53C6BE}" srcOrd="1" destOrd="0" presId="urn:microsoft.com/office/officeart/2008/layout/HorizontalMultiLevelHierarchy"/>
    <dgm:cxn modelId="{DEAC7568-E08E-447D-AEE6-4412AD408E82}" type="presOf" srcId="{7BBAF57B-D3E8-4357-848D-DFFA9F4E7918}" destId="{6BCE7F5B-9773-4ADA-AD63-E31815063815}" srcOrd="0" destOrd="0" presId="urn:microsoft.com/office/officeart/2008/layout/HorizontalMultiLevelHierarchy"/>
    <dgm:cxn modelId="{6B3A6D3F-53AF-4603-8C39-7174A70F0CFB}" type="presOf" srcId="{EB3F85B6-7778-4AA4-945B-DDA6D81EEA80}" destId="{5CBFE96B-5747-438E-A410-CEE1027187FF}" srcOrd="0" destOrd="0" presId="urn:microsoft.com/office/officeart/2008/layout/HorizontalMultiLevelHierarchy"/>
    <dgm:cxn modelId="{836D8A6E-023C-464A-BD05-355A8F259343}" type="presOf" srcId="{8FCB8CDC-11D7-4B37-9E54-C12782813E02}" destId="{63CBAC53-C0C5-439F-AAC0-2627C0CE7ADE}" srcOrd="0" destOrd="0" presId="urn:microsoft.com/office/officeart/2008/layout/HorizontalMultiLevelHierarchy"/>
    <dgm:cxn modelId="{8E22D937-8EB7-4926-ABBD-5BBD95741174}" type="presParOf" srcId="{68715311-EFDF-477D-B410-BAE0296EC67A}" destId="{0333C638-5A07-4997-A40A-AB36EFF7618B}" srcOrd="0" destOrd="0" presId="urn:microsoft.com/office/officeart/2008/layout/HorizontalMultiLevelHierarchy"/>
    <dgm:cxn modelId="{876B8977-EB3C-4AFC-AC9B-153B990CF537}" type="presParOf" srcId="{0333C638-5A07-4997-A40A-AB36EFF7618B}" destId="{5CBFE96B-5747-438E-A410-CEE1027187FF}" srcOrd="0" destOrd="0" presId="urn:microsoft.com/office/officeart/2008/layout/HorizontalMultiLevelHierarchy"/>
    <dgm:cxn modelId="{E518B0D8-1DDE-4221-BBF3-90F7EEA13B38}" type="presParOf" srcId="{0333C638-5A07-4997-A40A-AB36EFF7618B}" destId="{6F0C910B-B194-4D23-BA9A-841CF7EBE589}" srcOrd="1" destOrd="0" presId="urn:microsoft.com/office/officeart/2008/layout/HorizontalMultiLevelHierarchy"/>
    <dgm:cxn modelId="{0F4A16B4-B851-4123-9D44-D813C7761C10}" type="presParOf" srcId="{6F0C910B-B194-4D23-BA9A-841CF7EBE589}" destId="{63CBAC53-C0C5-439F-AAC0-2627C0CE7ADE}" srcOrd="0" destOrd="0" presId="urn:microsoft.com/office/officeart/2008/layout/HorizontalMultiLevelHierarchy"/>
    <dgm:cxn modelId="{7AC0059D-1ACB-4F86-A154-B1F24E9E3E5E}" type="presParOf" srcId="{63CBAC53-C0C5-439F-AAC0-2627C0CE7ADE}" destId="{2A02AF96-2CD3-43F0-824E-1D9B3AB89ACA}" srcOrd="0" destOrd="0" presId="urn:microsoft.com/office/officeart/2008/layout/HorizontalMultiLevelHierarchy"/>
    <dgm:cxn modelId="{484F262F-9169-4D23-80E5-DF199F862CA6}" type="presParOf" srcId="{6F0C910B-B194-4D23-BA9A-841CF7EBE589}" destId="{38A64432-662D-40AB-8BB1-1995346CF5E4}" srcOrd="1" destOrd="0" presId="urn:microsoft.com/office/officeart/2008/layout/HorizontalMultiLevelHierarchy"/>
    <dgm:cxn modelId="{DF8C5168-62C9-4392-83E3-D3C000437A64}" type="presParOf" srcId="{38A64432-662D-40AB-8BB1-1995346CF5E4}" destId="{9ECC6E07-57FC-4935-8AE9-D0CAA69516BB}" srcOrd="0" destOrd="0" presId="urn:microsoft.com/office/officeart/2008/layout/HorizontalMultiLevelHierarchy"/>
    <dgm:cxn modelId="{BD3D5711-CD40-4F67-8DB3-6156A0C58948}" type="presParOf" srcId="{38A64432-662D-40AB-8BB1-1995346CF5E4}" destId="{DC373068-7073-41A3-8093-3849E1396100}" srcOrd="1" destOrd="0" presId="urn:microsoft.com/office/officeart/2008/layout/HorizontalMultiLevelHierarchy"/>
    <dgm:cxn modelId="{BB555BEF-3DD3-48C8-9D59-FCB44F2D2EFA}" type="presParOf" srcId="{6F0C910B-B194-4D23-BA9A-841CF7EBE589}" destId="{3E3A3D94-077E-4E9C-A496-300259394F9E}" srcOrd="2" destOrd="0" presId="urn:microsoft.com/office/officeart/2008/layout/HorizontalMultiLevelHierarchy"/>
    <dgm:cxn modelId="{8C7BC99B-662F-48A7-9713-B7D0344C8D70}" type="presParOf" srcId="{3E3A3D94-077E-4E9C-A496-300259394F9E}" destId="{F198DCCA-5906-4E75-A47C-9B0A0E53C6BE}" srcOrd="0" destOrd="0" presId="urn:microsoft.com/office/officeart/2008/layout/HorizontalMultiLevelHierarchy"/>
    <dgm:cxn modelId="{E14BF4C3-B391-4E22-A388-99A47018F221}" type="presParOf" srcId="{6F0C910B-B194-4D23-BA9A-841CF7EBE589}" destId="{3CD5033E-A629-4AF6-ABBE-1D4446DBDD29}" srcOrd="3" destOrd="0" presId="urn:microsoft.com/office/officeart/2008/layout/HorizontalMultiLevelHierarchy"/>
    <dgm:cxn modelId="{0B1FB5DB-A357-4DE7-86FE-EB1A8638AAAE}" type="presParOf" srcId="{3CD5033E-A629-4AF6-ABBE-1D4446DBDD29}" destId="{B58460D7-F2A5-4498-8357-C69E62DACEB3}" srcOrd="0" destOrd="0" presId="urn:microsoft.com/office/officeart/2008/layout/HorizontalMultiLevelHierarchy"/>
    <dgm:cxn modelId="{500B1129-FE64-49A2-98EA-33F561E97F60}" type="presParOf" srcId="{3CD5033E-A629-4AF6-ABBE-1D4446DBDD29}" destId="{E5EDC364-4309-4DBD-BC24-41254DB6DCB9}" srcOrd="1" destOrd="0" presId="urn:microsoft.com/office/officeart/2008/layout/HorizontalMultiLevelHierarchy"/>
    <dgm:cxn modelId="{8361BBF1-78EE-4CB9-A148-DB904262CBFB}" type="presParOf" srcId="{6F0C910B-B194-4D23-BA9A-841CF7EBE589}" destId="{6BCE7F5B-9773-4ADA-AD63-E31815063815}" srcOrd="4" destOrd="0" presId="urn:microsoft.com/office/officeart/2008/layout/HorizontalMultiLevelHierarchy"/>
    <dgm:cxn modelId="{F66D3038-5BA1-480A-ADF3-E820CCD8EE06}" type="presParOf" srcId="{6BCE7F5B-9773-4ADA-AD63-E31815063815}" destId="{F01C9ADB-912E-4826-B2EC-BF87E964F707}" srcOrd="0" destOrd="0" presId="urn:microsoft.com/office/officeart/2008/layout/HorizontalMultiLevelHierarchy"/>
    <dgm:cxn modelId="{E8DC620B-9D73-4D98-85F8-714C39B00EC0}" type="presParOf" srcId="{6F0C910B-B194-4D23-BA9A-841CF7EBE589}" destId="{CAAF8225-6441-405E-A687-07D4D7C9C6DE}" srcOrd="5" destOrd="0" presId="urn:microsoft.com/office/officeart/2008/layout/HorizontalMultiLevelHierarchy"/>
    <dgm:cxn modelId="{CC0AFDEF-58BE-49B5-B797-419D74B9E015}" type="presParOf" srcId="{CAAF8225-6441-405E-A687-07D4D7C9C6DE}" destId="{149461F4-D8ED-4D3D-93C2-1DF1FA987DA4}" srcOrd="0" destOrd="0" presId="urn:microsoft.com/office/officeart/2008/layout/HorizontalMultiLevelHierarchy"/>
    <dgm:cxn modelId="{71D7CAA7-B38E-48F9-A5D6-8AB0AA6A77D8}" type="presParOf" srcId="{CAAF8225-6441-405E-A687-07D4D7C9C6DE}" destId="{C6BDCDFD-3E10-41DD-A186-3D9DCC87635A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8D3565F4-34E7-4AB4-8F6A-872E22AEDBCA}" type="doc">
      <dgm:prSet loTypeId="urn:microsoft.com/office/officeart/2005/8/layout/list1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734D328A-6259-4966-8E42-EA64DF5BD796}">
      <dgm:prSet phldrT="[Text]" custT="1"/>
      <dgm:spPr/>
      <dgm:t>
        <a:bodyPr/>
        <a:lstStyle/>
        <a:p>
          <a:r>
            <a:rPr lang="en-US" sz="1800" baseline="0" smtClean="0"/>
            <a:t>Source of problems</a:t>
          </a:r>
          <a:endParaRPr lang="en-US" sz="1800" baseline="0"/>
        </a:p>
      </dgm:t>
    </dgm:pt>
    <dgm:pt modelId="{99FBA969-B755-470C-94D4-47E7AD2FD96A}" type="parTrans" cxnId="{88259B84-BA7F-4FD7-BCBE-FF262241D581}">
      <dgm:prSet/>
      <dgm:spPr/>
      <dgm:t>
        <a:bodyPr/>
        <a:lstStyle/>
        <a:p>
          <a:endParaRPr lang="en-US"/>
        </a:p>
      </dgm:t>
    </dgm:pt>
    <dgm:pt modelId="{0D823A45-8819-448E-855E-8F73FA12FB48}" type="sibTrans" cxnId="{88259B84-BA7F-4FD7-BCBE-FF262241D581}">
      <dgm:prSet/>
      <dgm:spPr/>
      <dgm:t>
        <a:bodyPr/>
        <a:lstStyle/>
        <a:p>
          <a:endParaRPr lang="en-US"/>
        </a:p>
      </dgm:t>
    </dgm:pt>
    <dgm:pt modelId="{7270CEB8-B3EE-4886-89B7-329C86282214}">
      <dgm:prSet custT="1"/>
      <dgm:spPr/>
      <dgm:t>
        <a:bodyPr/>
        <a:lstStyle/>
        <a:p>
          <a:r>
            <a:rPr lang="en-US" sz="1800" baseline="0" smtClean="0"/>
            <a:t>What to program </a:t>
          </a:r>
          <a:endParaRPr lang="en-US" sz="1800" baseline="0" dirty="0" smtClean="0"/>
        </a:p>
      </dgm:t>
    </dgm:pt>
    <dgm:pt modelId="{AB660D35-4E40-43A7-A2EB-B6F1E497587E}" type="parTrans" cxnId="{72B45C15-29FD-4272-AA3F-C1DAC35981FA}">
      <dgm:prSet/>
      <dgm:spPr/>
      <dgm:t>
        <a:bodyPr/>
        <a:lstStyle/>
        <a:p>
          <a:endParaRPr lang="en-US"/>
        </a:p>
      </dgm:t>
    </dgm:pt>
    <dgm:pt modelId="{029C9690-B698-4B1D-A0FE-C77F12D839D0}" type="sibTrans" cxnId="{72B45C15-29FD-4272-AA3F-C1DAC35981FA}">
      <dgm:prSet/>
      <dgm:spPr/>
      <dgm:t>
        <a:bodyPr/>
        <a:lstStyle/>
        <a:p>
          <a:endParaRPr lang="en-US"/>
        </a:p>
      </dgm:t>
    </dgm:pt>
    <dgm:pt modelId="{BC8F1B30-80A0-483F-8277-06E0A7DC40F4}">
      <dgm:prSet custT="1"/>
      <dgm:spPr/>
      <dgm:t>
        <a:bodyPr/>
        <a:lstStyle/>
        <a:p>
          <a:r>
            <a:rPr lang="en-US" sz="1800" baseline="0" smtClean="0"/>
            <a:t>Give every bit of your idea to your developer</a:t>
          </a:r>
          <a:endParaRPr lang="en-US" sz="1800" baseline="0" dirty="0" smtClean="0"/>
        </a:p>
      </dgm:t>
    </dgm:pt>
    <dgm:pt modelId="{B7FCCD7F-3C73-4FA3-86C1-295A7C963941}" type="parTrans" cxnId="{C23C1A09-F38B-42CF-80B5-C8AF838B8BC2}">
      <dgm:prSet/>
      <dgm:spPr/>
      <dgm:t>
        <a:bodyPr/>
        <a:lstStyle/>
        <a:p>
          <a:endParaRPr lang="en-US"/>
        </a:p>
      </dgm:t>
    </dgm:pt>
    <dgm:pt modelId="{AA5A3228-A391-44DE-AC0C-BF34D7C3E617}" type="sibTrans" cxnId="{C23C1A09-F38B-42CF-80B5-C8AF838B8BC2}">
      <dgm:prSet/>
      <dgm:spPr/>
      <dgm:t>
        <a:bodyPr/>
        <a:lstStyle/>
        <a:p>
          <a:endParaRPr lang="en-US"/>
        </a:p>
      </dgm:t>
    </dgm:pt>
    <dgm:pt modelId="{0DF62B34-B4AA-49C5-B181-929C1B397654}">
      <dgm:prSet custT="1"/>
      <dgm:spPr/>
      <dgm:t>
        <a:bodyPr/>
        <a:lstStyle/>
        <a:p>
          <a:r>
            <a:rPr lang="en-US" sz="1800" baseline="0" smtClean="0"/>
            <a:t>Develop positive attitude</a:t>
          </a:r>
          <a:endParaRPr lang="en-US" sz="1800" baseline="0" dirty="0" smtClean="0"/>
        </a:p>
      </dgm:t>
    </dgm:pt>
    <dgm:pt modelId="{EDAF0B7B-1430-4DA4-8C74-4B6466948F99}" type="parTrans" cxnId="{72E68F1B-F239-4577-AA9D-0D466D43845C}">
      <dgm:prSet/>
      <dgm:spPr/>
      <dgm:t>
        <a:bodyPr/>
        <a:lstStyle/>
        <a:p>
          <a:endParaRPr lang="en-US"/>
        </a:p>
      </dgm:t>
    </dgm:pt>
    <dgm:pt modelId="{AC0B98BA-2805-41D3-B5F5-673B0E79B91C}" type="sibTrans" cxnId="{72E68F1B-F239-4577-AA9D-0D466D43845C}">
      <dgm:prSet/>
      <dgm:spPr/>
      <dgm:t>
        <a:bodyPr/>
        <a:lstStyle/>
        <a:p>
          <a:endParaRPr lang="en-US"/>
        </a:p>
      </dgm:t>
    </dgm:pt>
    <dgm:pt modelId="{7BD021AE-9011-423B-9E12-435B4A9FB2F4}">
      <dgm:prSet custT="1"/>
      <dgm:spPr/>
      <dgm:t>
        <a:bodyPr/>
        <a:lstStyle/>
        <a:p>
          <a:r>
            <a:rPr lang="en-US" sz="1800" baseline="0" dirty="0" smtClean="0"/>
            <a:t>Functional testing</a:t>
          </a:r>
        </a:p>
      </dgm:t>
    </dgm:pt>
    <dgm:pt modelId="{A41A7512-986C-4347-BA23-857C325B26E3}" type="parTrans" cxnId="{C194AF42-9552-489E-9958-31604640E554}">
      <dgm:prSet/>
      <dgm:spPr/>
      <dgm:t>
        <a:bodyPr/>
        <a:lstStyle/>
        <a:p>
          <a:endParaRPr lang="en-US"/>
        </a:p>
      </dgm:t>
    </dgm:pt>
    <dgm:pt modelId="{45C53043-957A-4761-8F8F-67EF00CA6C74}" type="sibTrans" cxnId="{C194AF42-9552-489E-9958-31604640E554}">
      <dgm:prSet/>
      <dgm:spPr/>
      <dgm:t>
        <a:bodyPr/>
        <a:lstStyle/>
        <a:p>
          <a:endParaRPr lang="en-US"/>
        </a:p>
      </dgm:t>
    </dgm:pt>
    <dgm:pt modelId="{82452C42-8C24-463C-869B-D019F1DD06D6}" type="pres">
      <dgm:prSet presAssocID="{8D3565F4-34E7-4AB4-8F6A-872E22AEDBCA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3097E2E-5F96-402A-A747-1F83B4A6050F}" type="pres">
      <dgm:prSet presAssocID="{734D328A-6259-4966-8E42-EA64DF5BD796}" presName="parentLin" presStyleCnt="0"/>
      <dgm:spPr/>
    </dgm:pt>
    <dgm:pt modelId="{33C30F25-847D-4C12-8B2D-462B4DEF1BD0}" type="pres">
      <dgm:prSet presAssocID="{734D328A-6259-4966-8E42-EA64DF5BD796}" presName="parentLeftMargin" presStyleLbl="node1" presStyleIdx="0" presStyleCnt="5"/>
      <dgm:spPr/>
      <dgm:t>
        <a:bodyPr/>
        <a:lstStyle/>
        <a:p>
          <a:endParaRPr lang="en-US"/>
        </a:p>
      </dgm:t>
    </dgm:pt>
    <dgm:pt modelId="{2FA2F228-26C9-4513-83A4-C0D4E2AF1811}" type="pres">
      <dgm:prSet presAssocID="{734D328A-6259-4966-8E42-EA64DF5BD796}" presName="parentText" presStyleLbl="node1" presStyleIdx="0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C27CCCA-3614-4C5F-9258-416ACF3DE54B}" type="pres">
      <dgm:prSet presAssocID="{734D328A-6259-4966-8E42-EA64DF5BD796}" presName="negativeSpace" presStyleCnt="0"/>
      <dgm:spPr/>
    </dgm:pt>
    <dgm:pt modelId="{8E98B044-2CCF-4F9C-A658-A5BD0D6393BC}" type="pres">
      <dgm:prSet presAssocID="{734D328A-6259-4966-8E42-EA64DF5BD796}" presName="childText" presStyleLbl="conFgAcc1" presStyleIdx="0" presStyleCnt="5">
        <dgm:presLayoutVars>
          <dgm:bulletEnabled val="1"/>
        </dgm:presLayoutVars>
      </dgm:prSet>
      <dgm:spPr/>
    </dgm:pt>
    <dgm:pt modelId="{F1CE2E20-CE96-4DF4-9E3E-884FA478170E}" type="pres">
      <dgm:prSet presAssocID="{0D823A45-8819-448E-855E-8F73FA12FB48}" presName="spaceBetweenRectangles" presStyleCnt="0"/>
      <dgm:spPr/>
    </dgm:pt>
    <dgm:pt modelId="{4AE8F973-F9BA-4872-83EB-9D32F9C7FB66}" type="pres">
      <dgm:prSet presAssocID="{7270CEB8-B3EE-4886-89B7-329C86282214}" presName="parentLin" presStyleCnt="0"/>
      <dgm:spPr/>
    </dgm:pt>
    <dgm:pt modelId="{7C437AD7-BA4C-463D-8101-F2C6AC06B018}" type="pres">
      <dgm:prSet presAssocID="{7270CEB8-B3EE-4886-89B7-329C86282214}" presName="parentLeftMargin" presStyleLbl="node1" presStyleIdx="0" presStyleCnt="5"/>
      <dgm:spPr/>
      <dgm:t>
        <a:bodyPr/>
        <a:lstStyle/>
        <a:p>
          <a:endParaRPr lang="en-US"/>
        </a:p>
      </dgm:t>
    </dgm:pt>
    <dgm:pt modelId="{AF2750A0-33B8-4040-B7AA-ECFC59EB79E1}" type="pres">
      <dgm:prSet presAssocID="{7270CEB8-B3EE-4886-89B7-329C86282214}" presName="parentText" presStyleLbl="node1" presStyleIdx="1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D29EA57-DBB0-400D-9CF7-65A239EF475D}" type="pres">
      <dgm:prSet presAssocID="{7270CEB8-B3EE-4886-89B7-329C86282214}" presName="negativeSpace" presStyleCnt="0"/>
      <dgm:spPr/>
    </dgm:pt>
    <dgm:pt modelId="{FFDC0AA2-793B-4D54-9E3F-F1D7BD076024}" type="pres">
      <dgm:prSet presAssocID="{7270CEB8-B3EE-4886-89B7-329C86282214}" presName="childText" presStyleLbl="conFgAcc1" presStyleIdx="1" presStyleCnt="5">
        <dgm:presLayoutVars>
          <dgm:bulletEnabled val="1"/>
        </dgm:presLayoutVars>
      </dgm:prSet>
      <dgm:spPr/>
    </dgm:pt>
    <dgm:pt modelId="{C307D927-DC94-4563-B1CE-6470F3DA6068}" type="pres">
      <dgm:prSet presAssocID="{029C9690-B698-4B1D-A0FE-C77F12D839D0}" presName="spaceBetweenRectangles" presStyleCnt="0"/>
      <dgm:spPr/>
    </dgm:pt>
    <dgm:pt modelId="{88FC07D3-619F-4EE1-AD84-4ACD35261BEB}" type="pres">
      <dgm:prSet presAssocID="{BC8F1B30-80A0-483F-8277-06E0A7DC40F4}" presName="parentLin" presStyleCnt="0"/>
      <dgm:spPr/>
    </dgm:pt>
    <dgm:pt modelId="{D9851365-A439-4017-981E-54A1D3A25E38}" type="pres">
      <dgm:prSet presAssocID="{BC8F1B30-80A0-483F-8277-06E0A7DC40F4}" presName="parentLeftMargin" presStyleLbl="node1" presStyleIdx="1" presStyleCnt="5"/>
      <dgm:spPr/>
      <dgm:t>
        <a:bodyPr/>
        <a:lstStyle/>
        <a:p>
          <a:endParaRPr lang="en-US"/>
        </a:p>
      </dgm:t>
    </dgm:pt>
    <dgm:pt modelId="{BE98150F-5738-43ED-AA7D-780FDC792B40}" type="pres">
      <dgm:prSet presAssocID="{BC8F1B30-80A0-483F-8277-06E0A7DC40F4}" presName="parentText" presStyleLbl="node1" presStyleIdx="2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7129687-2B27-45E5-BC8A-A1BE04038376}" type="pres">
      <dgm:prSet presAssocID="{BC8F1B30-80A0-483F-8277-06E0A7DC40F4}" presName="negativeSpace" presStyleCnt="0"/>
      <dgm:spPr/>
    </dgm:pt>
    <dgm:pt modelId="{C79E5476-8B32-4A07-961B-6B7495EC62EC}" type="pres">
      <dgm:prSet presAssocID="{BC8F1B30-80A0-483F-8277-06E0A7DC40F4}" presName="childText" presStyleLbl="conFgAcc1" presStyleIdx="2" presStyleCnt="5">
        <dgm:presLayoutVars>
          <dgm:bulletEnabled val="1"/>
        </dgm:presLayoutVars>
      </dgm:prSet>
      <dgm:spPr/>
    </dgm:pt>
    <dgm:pt modelId="{F2AE718F-E838-46ED-99DD-1AA2B477F4EE}" type="pres">
      <dgm:prSet presAssocID="{AA5A3228-A391-44DE-AC0C-BF34D7C3E617}" presName="spaceBetweenRectangles" presStyleCnt="0"/>
      <dgm:spPr/>
    </dgm:pt>
    <dgm:pt modelId="{1B7D04BD-8B87-4831-B851-97501BFC9618}" type="pres">
      <dgm:prSet presAssocID="{0DF62B34-B4AA-49C5-B181-929C1B397654}" presName="parentLin" presStyleCnt="0"/>
      <dgm:spPr/>
    </dgm:pt>
    <dgm:pt modelId="{8556040D-2CD8-4A26-8608-22A4DE4CDE29}" type="pres">
      <dgm:prSet presAssocID="{0DF62B34-B4AA-49C5-B181-929C1B397654}" presName="parentLeftMargin" presStyleLbl="node1" presStyleIdx="2" presStyleCnt="5"/>
      <dgm:spPr/>
      <dgm:t>
        <a:bodyPr/>
        <a:lstStyle/>
        <a:p>
          <a:endParaRPr lang="en-US"/>
        </a:p>
      </dgm:t>
    </dgm:pt>
    <dgm:pt modelId="{A095FC4F-CBA2-44C9-A675-9D5CA5F849D5}" type="pres">
      <dgm:prSet presAssocID="{0DF62B34-B4AA-49C5-B181-929C1B397654}" presName="parentText" presStyleLbl="node1" presStyleIdx="3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C2162D5-06C1-46D0-A80E-FCE8D01DE2DC}" type="pres">
      <dgm:prSet presAssocID="{0DF62B34-B4AA-49C5-B181-929C1B397654}" presName="negativeSpace" presStyleCnt="0"/>
      <dgm:spPr/>
    </dgm:pt>
    <dgm:pt modelId="{134A38BB-BCFE-4F03-B133-5A0980860C73}" type="pres">
      <dgm:prSet presAssocID="{0DF62B34-B4AA-49C5-B181-929C1B397654}" presName="childText" presStyleLbl="conFgAcc1" presStyleIdx="3" presStyleCnt="5">
        <dgm:presLayoutVars>
          <dgm:bulletEnabled val="1"/>
        </dgm:presLayoutVars>
      </dgm:prSet>
      <dgm:spPr/>
    </dgm:pt>
    <dgm:pt modelId="{CEB59194-5334-4D61-ADA9-431A12E57E99}" type="pres">
      <dgm:prSet presAssocID="{AC0B98BA-2805-41D3-B5F5-673B0E79B91C}" presName="spaceBetweenRectangles" presStyleCnt="0"/>
      <dgm:spPr/>
    </dgm:pt>
    <dgm:pt modelId="{1D63017A-330C-48D8-B190-F2BF5F2A604F}" type="pres">
      <dgm:prSet presAssocID="{7BD021AE-9011-423B-9E12-435B4A9FB2F4}" presName="parentLin" presStyleCnt="0"/>
      <dgm:spPr/>
    </dgm:pt>
    <dgm:pt modelId="{9EC28376-E86C-4AD0-A7B3-C7C6C112FCE9}" type="pres">
      <dgm:prSet presAssocID="{7BD021AE-9011-423B-9E12-435B4A9FB2F4}" presName="parentLeftMargin" presStyleLbl="node1" presStyleIdx="3" presStyleCnt="5"/>
      <dgm:spPr/>
      <dgm:t>
        <a:bodyPr/>
        <a:lstStyle/>
        <a:p>
          <a:endParaRPr lang="en-US"/>
        </a:p>
      </dgm:t>
    </dgm:pt>
    <dgm:pt modelId="{D2846B5C-76BB-4513-B66C-8D77C75AD13F}" type="pres">
      <dgm:prSet presAssocID="{7BD021AE-9011-423B-9E12-435B4A9FB2F4}" presName="parentText" presStyleLbl="node1" presStyleIdx="4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3682CF6-5D5C-4B26-B8E4-B346F66845C1}" type="pres">
      <dgm:prSet presAssocID="{7BD021AE-9011-423B-9E12-435B4A9FB2F4}" presName="negativeSpace" presStyleCnt="0"/>
      <dgm:spPr/>
    </dgm:pt>
    <dgm:pt modelId="{339601EF-C4D1-4ECD-AFD0-2A4A67CCBCF6}" type="pres">
      <dgm:prSet presAssocID="{7BD021AE-9011-423B-9E12-435B4A9FB2F4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C194AF42-9552-489E-9958-31604640E554}" srcId="{8D3565F4-34E7-4AB4-8F6A-872E22AEDBCA}" destId="{7BD021AE-9011-423B-9E12-435B4A9FB2F4}" srcOrd="4" destOrd="0" parTransId="{A41A7512-986C-4347-BA23-857C325B26E3}" sibTransId="{45C53043-957A-4761-8F8F-67EF00CA6C74}"/>
    <dgm:cxn modelId="{E4072581-E395-492D-B05E-9228BBDF4A24}" type="presOf" srcId="{7270CEB8-B3EE-4886-89B7-329C86282214}" destId="{7C437AD7-BA4C-463D-8101-F2C6AC06B018}" srcOrd="0" destOrd="0" presId="urn:microsoft.com/office/officeart/2005/8/layout/list1"/>
    <dgm:cxn modelId="{A4A2F326-F01C-4843-B7F3-5B74966CF9A8}" type="presOf" srcId="{BC8F1B30-80A0-483F-8277-06E0A7DC40F4}" destId="{BE98150F-5738-43ED-AA7D-780FDC792B40}" srcOrd="1" destOrd="0" presId="urn:microsoft.com/office/officeart/2005/8/layout/list1"/>
    <dgm:cxn modelId="{98A8A989-A8E3-4367-8FC1-3206325E3725}" type="presOf" srcId="{734D328A-6259-4966-8E42-EA64DF5BD796}" destId="{2FA2F228-26C9-4513-83A4-C0D4E2AF1811}" srcOrd="1" destOrd="0" presId="urn:microsoft.com/office/officeart/2005/8/layout/list1"/>
    <dgm:cxn modelId="{C23C1A09-F38B-42CF-80B5-C8AF838B8BC2}" srcId="{8D3565F4-34E7-4AB4-8F6A-872E22AEDBCA}" destId="{BC8F1B30-80A0-483F-8277-06E0A7DC40F4}" srcOrd="2" destOrd="0" parTransId="{B7FCCD7F-3C73-4FA3-86C1-295A7C963941}" sibTransId="{AA5A3228-A391-44DE-AC0C-BF34D7C3E617}"/>
    <dgm:cxn modelId="{B8A476AE-9156-46B9-BE8E-49748368D53E}" type="presOf" srcId="{734D328A-6259-4966-8E42-EA64DF5BD796}" destId="{33C30F25-847D-4C12-8B2D-462B4DEF1BD0}" srcOrd="0" destOrd="0" presId="urn:microsoft.com/office/officeart/2005/8/layout/list1"/>
    <dgm:cxn modelId="{E49874B9-E122-4020-8B5F-48A5F03123D0}" type="presOf" srcId="{7BD021AE-9011-423B-9E12-435B4A9FB2F4}" destId="{9EC28376-E86C-4AD0-A7B3-C7C6C112FCE9}" srcOrd="0" destOrd="0" presId="urn:microsoft.com/office/officeart/2005/8/layout/list1"/>
    <dgm:cxn modelId="{195DBE62-9EB3-400B-8CBC-13E0A22F4C6B}" type="presOf" srcId="{0DF62B34-B4AA-49C5-B181-929C1B397654}" destId="{8556040D-2CD8-4A26-8608-22A4DE4CDE29}" srcOrd="0" destOrd="0" presId="urn:microsoft.com/office/officeart/2005/8/layout/list1"/>
    <dgm:cxn modelId="{72E68F1B-F239-4577-AA9D-0D466D43845C}" srcId="{8D3565F4-34E7-4AB4-8F6A-872E22AEDBCA}" destId="{0DF62B34-B4AA-49C5-B181-929C1B397654}" srcOrd="3" destOrd="0" parTransId="{EDAF0B7B-1430-4DA4-8C74-4B6466948F99}" sibTransId="{AC0B98BA-2805-41D3-B5F5-673B0E79B91C}"/>
    <dgm:cxn modelId="{23AEA553-94E5-4066-AC80-622127322A1E}" type="presOf" srcId="{0DF62B34-B4AA-49C5-B181-929C1B397654}" destId="{A095FC4F-CBA2-44C9-A675-9D5CA5F849D5}" srcOrd="1" destOrd="0" presId="urn:microsoft.com/office/officeart/2005/8/layout/list1"/>
    <dgm:cxn modelId="{72B45C15-29FD-4272-AA3F-C1DAC35981FA}" srcId="{8D3565F4-34E7-4AB4-8F6A-872E22AEDBCA}" destId="{7270CEB8-B3EE-4886-89B7-329C86282214}" srcOrd="1" destOrd="0" parTransId="{AB660D35-4E40-43A7-A2EB-B6F1E497587E}" sibTransId="{029C9690-B698-4B1D-A0FE-C77F12D839D0}"/>
    <dgm:cxn modelId="{83A7ADB1-ED3F-48A3-8FA6-E97B0ADA9FE2}" type="presOf" srcId="{7BD021AE-9011-423B-9E12-435B4A9FB2F4}" destId="{D2846B5C-76BB-4513-B66C-8D77C75AD13F}" srcOrd="1" destOrd="0" presId="urn:microsoft.com/office/officeart/2005/8/layout/list1"/>
    <dgm:cxn modelId="{B61D87F2-9C1E-4E5D-AE3C-0F7010F44D6E}" type="presOf" srcId="{8D3565F4-34E7-4AB4-8F6A-872E22AEDBCA}" destId="{82452C42-8C24-463C-869B-D019F1DD06D6}" srcOrd="0" destOrd="0" presId="urn:microsoft.com/office/officeart/2005/8/layout/list1"/>
    <dgm:cxn modelId="{CE1B0C0D-0782-46AC-82B9-4E68D169B1F5}" type="presOf" srcId="{BC8F1B30-80A0-483F-8277-06E0A7DC40F4}" destId="{D9851365-A439-4017-981E-54A1D3A25E38}" srcOrd="0" destOrd="0" presId="urn:microsoft.com/office/officeart/2005/8/layout/list1"/>
    <dgm:cxn modelId="{88259B84-BA7F-4FD7-BCBE-FF262241D581}" srcId="{8D3565F4-34E7-4AB4-8F6A-872E22AEDBCA}" destId="{734D328A-6259-4966-8E42-EA64DF5BD796}" srcOrd="0" destOrd="0" parTransId="{99FBA969-B755-470C-94D4-47E7AD2FD96A}" sibTransId="{0D823A45-8819-448E-855E-8F73FA12FB48}"/>
    <dgm:cxn modelId="{A86C1421-27A8-4F1D-8864-82624007AE69}" type="presOf" srcId="{7270CEB8-B3EE-4886-89B7-329C86282214}" destId="{AF2750A0-33B8-4040-B7AA-ECFC59EB79E1}" srcOrd="1" destOrd="0" presId="urn:microsoft.com/office/officeart/2005/8/layout/list1"/>
    <dgm:cxn modelId="{35528191-AB26-4FCA-BAF5-E2EA3C125902}" type="presParOf" srcId="{82452C42-8C24-463C-869B-D019F1DD06D6}" destId="{33097E2E-5F96-402A-A747-1F83B4A6050F}" srcOrd="0" destOrd="0" presId="urn:microsoft.com/office/officeart/2005/8/layout/list1"/>
    <dgm:cxn modelId="{0F113ED4-972D-4C3F-BC7D-9D124145E1E6}" type="presParOf" srcId="{33097E2E-5F96-402A-A747-1F83B4A6050F}" destId="{33C30F25-847D-4C12-8B2D-462B4DEF1BD0}" srcOrd="0" destOrd="0" presId="urn:microsoft.com/office/officeart/2005/8/layout/list1"/>
    <dgm:cxn modelId="{EB82A0FE-C8B4-439A-B044-AF17E54C16E8}" type="presParOf" srcId="{33097E2E-5F96-402A-A747-1F83B4A6050F}" destId="{2FA2F228-26C9-4513-83A4-C0D4E2AF1811}" srcOrd="1" destOrd="0" presId="urn:microsoft.com/office/officeart/2005/8/layout/list1"/>
    <dgm:cxn modelId="{073608E6-FB9F-440D-A047-88199C21D938}" type="presParOf" srcId="{82452C42-8C24-463C-869B-D019F1DD06D6}" destId="{AC27CCCA-3614-4C5F-9258-416ACF3DE54B}" srcOrd="1" destOrd="0" presId="urn:microsoft.com/office/officeart/2005/8/layout/list1"/>
    <dgm:cxn modelId="{77E0CB82-42D6-4EFE-98AF-BE58F2407760}" type="presParOf" srcId="{82452C42-8C24-463C-869B-D019F1DD06D6}" destId="{8E98B044-2CCF-4F9C-A658-A5BD0D6393BC}" srcOrd="2" destOrd="0" presId="urn:microsoft.com/office/officeart/2005/8/layout/list1"/>
    <dgm:cxn modelId="{63EBF0AE-96D2-4EB4-84BB-1A91EA442147}" type="presParOf" srcId="{82452C42-8C24-463C-869B-D019F1DD06D6}" destId="{F1CE2E20-CE96-4DF4-9E3E-884FA478170E}" srcOrd="3" destOrd="0" presId="urn:microsoft.com/office/officeart/2005/8/layout/list1"/>
    <dgm:cxn modelId="{D173843D-C681-4617-9F70-B0F535F7C679}" type="presParOf" srcId="{82452C42-8C24-463C-869B-D019F1DD06D6}" destId="{4AE8F973-F9BA-4872-83EB-9D32F9C7FB66}" srcOrd="4" destOrd="0" presId="urn:microsoft.com/office/officeart/2005/8/layout/list1"/>
    <dgm:cxn modelId="{91878C6E-079C-4C81-88FA-CFF7ECD5707E}" type="presParOf" srcId="{4AE8F973-F9BA-4872-83EB-9D32F9C7FB66}" destId="{7C437AD7-BA4C-463D-8101-F2C6AC06B018}" srcOrd="0" destOrd="0" presId="urn:microsoft.com/office/officeart/2005/8/layout/list1"/>
    <dgm:cxn modelId="{12A492B3-150E-4B80-BE09-BA303ABFA234}" type="presParOf" srcId="{4AE8F973-F9BA-4872-83EB-9D32F9C7FB66}" destId="{AF2750A0-33B8-4040-B7AA-ECFC59EB79E1}" srcOrd="1" destOrd="0" presId="urn:microsoft.com/office/officeart/2005/8/layout/list1"/>
    <dgm:cxn modelId="{A5F020B4-7E80-4F2C-8386-8BA9DA4B8C32}" type="presParOf" srcId="{82452C42-8C24-463C-869B-D019F1DD06D6}" destId="{AD29EA57-DBB0-400D-9CF7-65A239EF475D}" srcOrd="5" destOrd="0" presId="urn:microsoft.com/office/officeart/2005/8/layout/list1"/>
    <dgm:cxn modelId="{A361F818-D2E4-4C3D-9774-384B8235EEFC}" type="presParOf" srcId="{82452C42-8C24-463C-869B-D019F1DD06D6}" destId="{FFDC0AA2-793B-4D54-9E3F-F1D7BD076024}" srcOrd="6" destOrd="0" presId="urn:microsoft.com/office/officeart/2005/8/layout/list1"/>
    <dgm:cxn modelId="{5AC79ABB-0560-42A2-BFA1-E3518AA1E516}" type="presParOf" srcId="{82452C42-8C24-463C-869B-D019F1DD06D6}" destId="{C307D927-DC94-4563-B1CE-6470F3DA6068}" srcOrd="7" destOrd="0" presId="urn:microsoft.com/office/officeart/2005/8/layout/list1"/>
    <dgm:cxn modelId="{789E589B-C0A2-462C-B869-BE945ECB6761}" type="presParOf" srcId="{82452C42-8C24-463C-869B-D019F1DD06D6}" destId="{88FC07D3-619F-4EE1-AD84-4ACD35261BEB}" srcOrd="8" destOrd="0" presId="urn:microsoft.com/office/officeart/2005/8/layout/list1"/>
    <dgm:cxn modelId="{BA0E4371-519D-4C71-B0ED-9252A86FAD35}" type="presParOf" srcId="{88FC07D3-619F-4EE1-AD84-4ACD35261BEB}" destId="{D9851365-A439-4017-981E-54A1D3A25E38}" srcOrd="0" destOrd="0" presId="urn:microsoft.com/office/officeart/2005/8/layout/list1"/>
    <dgm:cxn modelId="{80D6CE16-4343-49AF-AC94-39F1313D2263}" type="presParOf" srcId="{88FC07D3-619F-4EE1-AD84-4ACD35261BEB}" destId="{BE98150F-5738-43ED-AA7D-780FDC792B40}" srcOrd="1" destOrd="0" presId="urn:microsoft.com/office/officeart/2005/8/layout/list1"/>
    <dgm:cxn modelId="{E3132706-9FA9-40B1-AE18-2C7CF90DE946}" type="presParOf" srcId="{82452C42-8C24-463C-869B-D019F1DD06D6}" destId="{77129687-2B27-45E5-BC8A-A1BE04038376}" srcOrd="9" destOrd="0" presId="urn:microsoft.com/office/officeart/2005/8/layout/list1"/>
    <dgm:cxn modelId="{B7F458C2-8C9C-453D-9605-0E48EA235164}" type="presParOf" srcId="{82452C42-8C24-463C-869B-D019F1DD06D6}" destId="{C79E5476-8B32-4A07-961B-6B7495EC62EC}" srcOrd="10" destOrd="0" presId="urn:microsoft.com/office/officeart/2005/8/layout/list1"/>
    <dgm:cxn modelId="{FC268181-0DF9-4B0B-9FAA-0FABEE06BE6A}" type="presParOf" srcId="{82452C42-8C24-463C-869B-D019F1DD06D6}" destId="{F2AE718F-E838-46ED-99DD-1AA2B477F4EE}" srcOrd="11" destOrd="0" presId="urn:microsoft.com/office/officeart/2005/8/layout/list1"/>
    <dgm:cxn modelId="{FCA92E3F-7AA5-415D-B907-A21AB2E63DD7}" type="presParOf" srcId="{82452C42-8C24-463C-869B-D019F1DD06D6}" destId="{1B7D04BD-8B87-4831-B851-97501BFC9618}" srcOrd="12" destOrd="0" presId="urn:microsoft.com/office/officeart/2005/8/layout/list1"/>
    <dgm:cxn modelId="{2D990614-968D-4756-BDA1-80C69849AADE}" type="presParOf" srcId="{1B7D04BD-8B87-4831-B851-97501BFC9618}" destId="{8556040D-2CD8-4A26-8608-22A4DE4CDE29}" srcOrd="0" destOrd="0" presId="urn:microsoft.com/office/officeart/2005/8/layout/list1"/>
    <dgm:cxn modelId="{3EB6269D-289F-4957-BC70-B0BC0CAB9F68}" type="presParOf" srcId="{1B7D04BD-8B87-4831-B851-97501BFC9618}" destId="{A095FC4F-CBA2-44C9-A675-9D5CA5F849D5}" srcOrd="1" destOrd="0" presId="urn:microsoft.com/office/officeart/2005/8/layout/list1"/>
    <dgm:cxn modelId="{F5A6ABE0-4C8C-44F1-AB24-A93A11BD0B62}" type="presParOf" srcId="{82452C42-8C24-463C-869B-D019F1DD06D6}" destId="{CC2162D5-06C1-46D0-A80E-FCE8D01DE2DC}" srcOrd="13" destOrd="0" presId="urn:microsoft.com/office/officeart/2005/8/layout/list1"/>
    <dgm:cxn modelId="{21782CAE-8F41-4467-B0C9-AA08C3DA80F7}" type="presParOf" srcId="{82452C42-8C24-463C-869B-D019F1DD06D6}" destId="{134A38BB-BCFE-4F03-B133-5A0980860C73}" srcOrd="14" destOrd="0" presId="urn:microsoft.com/office/officeart/2005/8/layout/list1"/>
    <dgm:cxn modelId="{92B7D463-93D0-4743-9925-5D24B7762C79}" type="presParOf" srcId="{82452C42-8C24-463C-869B-D019F1DD06D6}" destId="{CEB59194-5334-4D61-ADA9-431A12E57E99}" srcOrd="15" destOrd="0" presId="urn:microsoft.com/office/officeart/2005/8/layout/list1"/>
    <dgm:cxn modelId="{8B56429A-85E7-4882-B0EF-2FBDF0CEDB6F}" type="presParOf" srcId="{82452C42-8C24-463C-869B-D019F1DD06D6}" destId="{1D63017A-330C-48D8-B190-F2BF5F2A604F}" srcOrd="16" destOrd="0" presId="urn:microsoft.com/office/officeart/2005/8/layout/list1"/>
    <dgm:cxn modelId="{32308CB5-BA55-47F3-97B7-4DF674CECBA5}" type="presParOf" srcId="{1D63017A-330C-48D8-B190-F2BF5F2A604F}" destId="{9EC28376-E86C-4AD0-A7B3-C7C6C112FCE9}" srcOrd="0" destOrd="0" presId="urn:microsoft.com/office/officeart/2005/8/layout/list1"/>
    <dgm:cxn modelId="{4F367EFF-3F4B-46AA-80F8-54891637277E}" type="presParOf" srcId="{1D63017A-330C-48D8-B190-F2BF5F2A604F}" destId="{D2846B5C-76BB-4513-B66C-8D77C75AD13F}" srcOrd="1" destOrd="0" presId="urn:microsoft.com/office/officeart/2005/8/layout/list1"/>
    <dgm:cxn modelId="{A0A68348-F895-42C4-9F9B-C196935AE707}" type="presParOf" srcId="{82452C42-8C24-463C-869B-D019F1DD06D6}" destId="{23682CF6-5D5C-4B26-B8E4-B346F66845C1}" srcOrd="17" destOrd="0" presId="urn:microsoft.com/office/officeart/2005/8/layout/list1"/>
    <dgm:cxn modelId="{4ACC8385-C01F-4164-9B20-8F564F090830}" type="presParOf" srcId="{82452C42-8C24-463C-869B-D019F1DD06D6}" destId="{339601EF-C4D1-4ECD-AFD0-2A4A67CCBCF6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0D7585AB-92E4-4893-99EF-AF451EC33CCF}" type="doc">
      <dgm:prSet loTypeId="urn:microsoft.com/office/officeart/2005/8/layout/list1" loCatId="list" qsTypeId="urn:microsoft.com/office/officeart/2005/8/quickstyle/simple5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0009C229-9B93-44CB-9F97-2FD62F239EC8}">
      <dgm:prSet/>
      <dgm:spPr/>
      <dgm:t>
        <a:bodyPr/>
        <a:lstStyle/>
        <a:p>
          <a:r>
            <a:rPr lang="en-US" smtClean="0"/>
            <a:t>Pair Programming</a:t>
          </a:r>
          <a:endParaRPr lang="en-US" dirty="0"/>
        </a:p>
      </dgm:t>
    </dgm:pt>
    <dgm:pt modelId="{18BFE7B6-82CE-454D-A457-F950D3E04E29}" type="parTrans" cxnId="{0C28E17C-9F82-45AF-BD5B-DFD575A97DB8}">
      <dgm:prSet/>
      <dgm:spPr/>
      <dgm:t>
        <a:bodyPr/>
        <a:lstStyle/>
        <a:p>
          <a:endParaRPr lang="en-US"/>
        </a:p>
      </dgm:t>
    </dgm:pt>
    <dgm:pt modelId="{7B627AEE-5612-40B3-A0BF-269C840B42EE}" type="sibTrans" cxnId="{0C28E17C-9F82-45AF-BD5B-DFD575A97DB8}">
      <dgm:prSet/>
      <dgm:spPr/>
      <dgm:t>
        <a:bodyPr/>
        <a:lstStyle/>
        <a:p>
          <a:endParaRPr lang="en-US"/>
        </a:p>
      </dgm:t>
    </dgm:pt>
    <dgm:pt modelId="{DD7306FC-99F6-4A68-8727-05BCDBA059DB}">
      <dgm:prSet/>
      <dgm:spPr/>
      <dgm:t>
        <a:bodyPr/>
        <a:lstStyle/>
        <a:p>
          <a:r>
            <a:rPr lang="en-US" smtClean="0"/>
            <a:t>Communication</a:t>
          </a:r>
          <a:endParaRPr lang="en-US" dirty="0"/>
        </a:p>
      </dgm:t>
    </dgm:pt>
    <dgm:pt modelId="{B34C65ED-6A1D-4884-9E80-C79344B368DD}" type="parTrans" cxnId="{84400FEA-9376-4AAE-803B-D2D62B88DFE3}">
      <dgm:prSet/>
      <dgm:spPr/>
      <dgm:t>
        <a:bodyPr/>
        <a:lstStyle/>
        <a:p>
          <a:endParaRPr lang="en-US"/>
        </a:p>
      </dgm:t>
    </dgm:pt>
    <dgm:pt modelId="{A9791377-2C61-46EB-91E2-6118EB45FA49}" type="sibTrans" cxnId="{84400FEA-9376-4AAE-803B-D2D62B88DFE3}">
      <dgm:prSet/>
      <dgm:spPr/>
      <dgm:t>
        <a:bodyPr/>
        <a:lstStyle/>
        <a:p>
          <a:endParaRPr lang="en-US"/>
        </a:p>
      </dgm:t>
    </dgm:pt>
    <dgm:pt modelId="{3C0959DE-215C-4240-9F97-8FD44CE38F03}">
      <dgm:prSet/>
      <dgm:spPr/>
      <dgm:t>
        <a:bodyPr/>
        <a:lstStyle/>
        <a:p>
          <a:r>
            <a:rPr lang="en-US" smtClean="0"/>
            <a:t>Code only what is required.</a:t>
          </a:r>
          <a:endParaRPr lang="en-US" dirty="0"/>
        </a:p>
      </dgm:t>
    </dgm:pt>
    <dgm:pt modelId="{3D3E7504-0E8E-4F15-975D-2B28237AC352}" type="parTrans" cxnId="{4B667D83-DA69-4C7E-853B-2F00FD7F7C4E}">
      <dgm:prSet/>
      <dgm:spPr/>
      <dgm:t>
        <a:bodyPr/>
        <a:lstStyle/>
        <a:p>
          <a:endParaRPr lang="en-US"/>
        </a:p>
      </dgm:t>
    </dgm:pt>
    <dgm:pt modelId="{3599234E-65DC-4696-A3BB-060AB162FC6D}" type="sibTrans" cxnId="{4B667D83-DA69-4C7E-853B-2F00FD7F7C4E}">
      <dgm:prSet/>
      <dgm:spPr/>
      <dgm:t>
        <a:bodyPr/>
        <a:lstStyle/>
        <a:p>
          <a:endParaRPr lang="en-US"/>
        </a:p>
      </dgm:t>
    </dgm:pt>
    <dgm:pt modelId="{8CF77986-2EA0-4549-8F31-E0D8B6DEB696}">
      <dgm:prSet/>
      <dgm:spPr/>
      <dgm:t>
        <a:bodyPr/>
        <a:lstStyle/>
        <a:p>
          <a:r>
            <a:rPr lang="en-US" smtClean="0"/>
            <a:t>Maintain simplicity</a:t>
          </a:r>
          <a:endParaRPr lang="en-US" dirty="0" smtClean="0"/>
        </a:p>
      </dgm:t>
    </dgm:pt>
    <dgm:pt modelId="{9E4019F6-FBA7-4464-928A-CF27DCDC7EF2}" type="parTrans" cxnId="{01DE8046-F933-41CD-8D5C-0012E64D2CF8}">
      <dgm:prSet/>
      <dgm:spPr/>
      <dgm:t>
        <a:bodyPr/>
        <a:lstStyle/>
        <a:p>
          <a:endParaRPr lang="en-US"/>
        </a:p>
      </dgm:t>
    </dgm:pt>
    <dgm:pt modelId="{D1E31B12-B73E-4D6E-B26C-04751B1887BB}" type="sibTrans" cxnId="{01DE8046-F933-41CD-8D5C-0012E64D2CF8}">
      <dgm:prSet/>
      <dgm:spPr/>
      <dgm:t>
        <a:bodyPr/>
        <a:lstStyle/>
        <a:p>
          <a:endParaRPr lang="en-US"/>
        </a:p>
      </dgm:t>
    </dgm:pt>
    <dgm:pt modelId="{2D590A9F-B660-4A5D-9A1C-35CCC93C49DE}">
      <dgm:prSet/>
      <dgm:spPr/>
      <dgm:t>
        <a:bodyPr/>
        <a:lstStyle/>
        <a:p>
          <a:r>
            <a:rPr lang="en-US" smtClean="0"/>
            <a:t>Collective Ownership</a:t>
          </a:r>
          <a:endParaRPr lang="en-US" dirty="0" smtClean="0"/>
        </a:p>
      </dgm:t>
    </dgm:pt>
    <dgm:pt modelId="{FC792764-DA05-4297-8484-C91F13E8AEC9}" type="parTrans" cxnId="{F503F72B-6AB1-4EC8-95DC-31965FD0450F}">
      <dgm:prSet/>
      <dgm:spPr/>
      <dgm:t>
        <a:bodyPr/>
        <a:lstStyle/>
        <a:p>
          <a:endParaRPr lang="en-US"/>
        </a:p>
      </dgm:t>
    </dgm:pt>
    <dgm:pt modelId="{B6177D62-E9F0-45F8-9442-DC0C3156A57C}" type="sibTrans" cxnId="{F503F72B-6AB1-4EC8-95DC-31965FD0450F}">
      <dgm:prSet/>
      <dgm:spPr/>
      <dgm:t>
        <a:bodyPr/>
        <a:lstStyle/>
        <a:p>
          <a:endParaRPr lang="en-US"/>
        </a:p>
      </dgm:t>
    </dgm:pt>
    <dgm:pt modelId="{91E47C9A-ACD1-4821-8FBB-2CEA7F8B5968}">
      <dgm:prSet/>
      <dgm:spPr/>
      <dgm:t>
        <a:bodyPr/>
        <a:lstStyle/>
        <a:p>
          <a:r>
            <a:rPr lang="en-US" smtClean="0"/>
            <a:t>Perform unit testing</a:t>
          </a:r>
          <a:endParaRPr lang="en-US" dirty="0" smtClean="0"/>
        </a:p>
      </dgm:t>
    </dgm:pt>
    <dgm:pt modelId="{035346E3-FEDE-412C-BA8F-B4EA63C713D5}" type="parTrans" cxnId="{D9FA6E90-9E85-4B7D-8B95-A0E84DE186D0}">
      <dgm:prSet/>
      <dgm:spPr/>
      <dgm:t>
        <a:bodyPr/>
        <a:lstStyle/>
        <a:p>
          <a:endParaRPr lang="en-US"/>
        </a:p>
      </dgm:t>
    </dgm:pt>
    <dgm:pt modelId="{FD9511B5-CEF4-4FCA-85D8-74F24237441B}" type="sibTrans" cxnId="{D9FA6E90-9E85-4B7D-8B95-A0E84DE186D0}">
      <dgm:prSet/>
      <dgm:spPr/>
      <dgm:t>
        <a:bodyPr/>
        <a:lstStyle/>
        <a:p>
          <a:endParaRPr lang="en-US"/>
        </a:p>
      </dgm:t>
    </dgm:pt>
    <dgm:pt modelId="{38FBFF50-73B6-4AD6-A81A-5E869BE94849}">
      <dgm:prSet/>
      <dgm:spPr/>
      <dgm:t>
        <a:bodyPr/>
        <a:lstStyle/>
        <a:p>
          <a:r>
            <a:rPr lang="en-US" smtClean="0"/>
            <a:t>Refactor</a:t>
          </a:r>
          <a:endParaRPr lang="en-US" dirty="0"/>
        </a:p>
      </dgm:t>
    </dgm:pt>
    <dgm:pt modelId="{1C509EF8-8586-4573-BDF7-39B16BDDFCC8}" type="parTrans" cxnId="{767FE390-8B73-4C73-A747-3880E1F7D1D1}">
      <dgm:prSet/>
      <dgm:spPr/>
      <dgm:t>
        <a:bodyPr/>
        <a:lstStyle/>
        <a:p>
          <a:endParaRPr lang="en-US"/>
        </a:p>
      </dgm:t>
    </dgm:pt>
    <dgm:pt modelId="{7ABA7E14-47BB-4FD2-B8B9-2359D9636C88}" type="sibTrans" cxnId="{767FE390-8B73-4C73-A747-3880E1F7D1D1}">
      <dgm:prSet/>
      <dgm:spPr/>
      <dgm:t>
        <a:bodyPr/>
        <a:lstStyle/>
        <a:p>
          <a:endParaRPr lang="en-US"/>
        </a:p>
      </dgm:t>
    </dgm:pt>
    <dgm:pt modelId="{8261BD11-DA16-413A-8337-2FA6B27B656A}" type="pres">
      <dgm:prSet presAssocID="{0D7585AB-92E4-4893-99EF-AF451EC33CCF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B048C00-873A-46E9-B6B2-7A3734869EF1}" type="pres">
      <dgm:prSet presAssocID="{0009C229-9B93-44CB-9F97-2FD62F239EC8}" presName="parentLin" presStyleCnt="0"/>
      <dgm:spPr/>
      <dgm:t>
        <a:bodyPr/>
        <a:lstStyle/>
        <a:p>
          <a:endParaRPr lang="en-US"/>
        </a:p>
      </dgm:t>
    </dgm:pt>
    <dgm:pt modelId="{84C5E3AA-A028-45F4-8EF9-AD2374937528}" type="pres">
      <dgm:prSet presAssocID="{0009C229-9B93-44CB-9F97-2FD62F239EC8}" presName="parentLeftMargin" presStyleLbl="node1" presStyleIdx="0" presStyleCnt="7"/>
      <dgm:spPr/>
      <dgm:t>
        <a:bodyPr/>
        <a:lstStyle/>
        <a:p>
          <a:endParaRPr lang="en-US"/>
        </a:p>
      </dgm:t>
    </dgm:pt>
    <dgm:pt modelId="{D1800675-C6AE-40A7-9183-5ADE8BDBD044}" type="pres">
      <dgm:prSet presAssocID="{0009C229-9B93-44CB-9F97-2FD62F239EC8}" presName="parentText" presStyleLbl="node1" presStyleIdx="0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BEFA5EE-2954-4DBB-ABE5-B99F2391E780}" type="pres">
      <dgm:prSet presAssocID="{0009C229-9B93-44CB-9F97-2FD62F239EC8}" presName="negativeSpace" presStyleCnt="0"/>
      <dgm:spPr/>
      <dgm:t>
        <a:bodyPr/>
        <a:lstStyle/>
        <a:p>
          <a:endParaRPr lang="en-US"/>
        </a:p>
      </dgm:t>
    </dgm:pt>
    <dgm:pt modelId="{EFDB98DF-D610-4ED4-A79C-3B35A8772324}" type="pres">
      <dgm:prSet presAssocID="{0009C229-9B93-44CB-9F97-2FD62F239EC8}" presName="childText" presStyleLbl="conFgAcc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EC22308-3A51-426E-B4E5-BCE43337B618}" type="pres">
      <dgm:prSet presAssocID="{7B627AEE-5612-40B3-A0BF-269C840B42EE}" presName="spaceBetweenRectangles" presStyleCnt="0"/>
      <dgm:spPr/>
      <dgm:t>
        <a:bodyPr/>
        <a:lstStyle/>
        <a:p>
          <a:endParaRPr lang="en-US"/>
        </a:p>
      </dgm:t>
    </dgm:pt>
    <dgm:pt modelId="{036D4DA2-D739-4B58-A967-925E8FC3F0F9}" type="pres">
      <dgm:prSet presAssocID="{DD7306FC-99F6-4A68-8727-05BCDBA059DB}" presName="parentLin" presStyleCnt="0"/>
      <dgm:spPr/>
      <dgm:t>
        <a:bodyPr/>
        <a:lstStyle/>
        <a:p>
          <a:endParaRPr lang="en-US"/>
        </a:p>
      </dgm:t>
    </dgm:pt>
    <dgm:pt modelId="{A1CE147D-1179-4D0B-B627-518FF06E8592}" type="pres">
      <dgm:prSet presAssocID="{DD7306FC-99F6-4A68-8727-05BCDBA059DB}" presName="parentLeftMargin" presStyleLbl="node1" presStyleIdx="0" presStyleCnt="7"/>
      <dgm:spPr/>
      <dgm:t>
        <a:bodyPr/>
        <a:lstStyle/>
        <a:p>
          <a:endParaRPr lang="en-US"/>
        </a:p>
      </dgm:t>
    </dgm:pt>
    <dgm:pt modelId="{B4661B10-45E2-4954-B06C-F5186C1BC5E5}" type="pres">
      <dgm:prSet presAssocID="{DD7306FC-99F6-4A68-8727-05BCDBA059DB}" presName="parentText" presStyleLbl="node1" presStyleIdx="1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BFA5D85-C410-48C6-A08E-89976C247B65}" type="pres">
      <dgm:prSet presAssocID="{DD7306FC-99F6-4A68-8727-05BCDBA059DB}" presName="negativeSpace" presStyleCnt="0"/>
      <dgm:spPr/>
      <dgm:t>
        <a:bodyPr/>
        <a:lstStyle/>
        <a:p>
          <a:endParaRPr lang="en-US"/>
        </a:p>
      </dgm:t>
    </dgm:pt>
    <dgm:pt modelId="{D6E5141C-9C36-46D1-B19C-879B36C6A6D4}" type="pres">
      <dgm:prSet presAssocID="{DD7306FC-99F6-4A68-8727-05BCDBA059DB}" presName="childText" presStyleLbl="conFgAcc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9998F9B-8BA1-49E7-890D-FDA5C5612109}" type="pres">
      <dgm:prSet presAssocID="{A9791377-2C61-46EB-91E2-6118EB45FA49}" presName="spaceBetweenRectangles" presStyleCnt="0"/>
      <dgm:spPr/>
      <dgm:t>
        <a:bodyPr/>
        <a:lstStyle/>
        <a:p>
          <a:endParaRPr lang="en-US"/>
        </a:p>
      </dgm:t>
    </dgm:pt>
    <dgm:pt modelId="{03ABBAFB-DF46-4343-846D-F06E089DDFD2}" type="pres">
      <dgm:prSet presAssocID="{3C0959DE-215C-4240-9F97-8FD44CE38F03}" presName="parentLin" presStyleCnt="0"/>
      <dgm:spPr/>
      <dgm:t>
        <a:bodyPr/>
        <a:lstStyle/>
        <a:p>
          <a:endParaRPr lang="en-US"/>
        </a:p>
      </dgm:t>
    </dgm:pt>
    <dgm:pt modelId="{23711916-5973-4E56-98BF-F69FFF5CD10B}" type="pres">
      <dgm:prSet presAssocID="{3C0959DE-215C-4240-9F97-8FD44CE38F03}" presName="parentLeftMargin" presStyleLbl="node1" presStyleIdx="1" presStyleCnt="7"/>
      <dgm:spPr/>
      <dgm:t>
        <a:bodyPr/>
        <a:lstStyle/>
        <a:p>
          <a:endParaRPr lang="en-US"/>
        </a:p>
      </dgm:t>
    </dgm:pt>
    <dgm:pt modelId="{F960D940-3BDE-4488-AD81-D4F9D4A468EA}" type="pres">
      <dgm:prSet presAssocID="{3C0959DE-215C-4240-9F97-8FD44CE38F03}" presName="parentText" presStyleLbl="node1" presStyleIdx="2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808739E-63EA-46D1-9EB6-008F42CE8BF2}" type="pres">
      <dgm:prSet presAssocID="{3C0959DE-215C-4240-9F97-8FD44CE38F03}" presName="negativeSpace" presStyleCnt="0"/>
      <dgm:spPr/>
      <dgm:t>
        <a:bodyPr/>
        <a:lstStyle/>
        <a:p>
          <a:endParaRPr lang="en-US"/>
        </a:p>
      </dgm:t>
    </dgm:pt>
    <dgm:pt modelId="{259EECAD-0D6E-424F-9CEE-991002942865}" type="pres">
      <dgm:prSet presAssocID="{3C0959DE-215C-4240-9F97-8FD44CE38F03}" presName="childText" presStyleLbl="conFgAcc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AE5B6D6-EE1D-440F-B94A-CA9D72E922AE}" type="pres">
      <dgm:prSet presAssocID="{3599234E-65DC-4696-A3BB-060AB162FC6D}" presName="spaceBetweenRectangles" presStyleCnt="0"/>
      <dgm:spPr/>
      <dgm:t>
        <a:bodyPr/>
        <a:lstStyle/>
        <a:p>
          <a:endParaRPr lang="en-US"/>
        </a:p>
      </dgm:t>
    </dgm:pt>
    <dgm:pt modelId="{9C209482-725B-4490-B622-845B565F037E}" type="pres">
      <dgm:prSet presAssocID="{8CF77986-2EA0-4549-8F31-E0D8B6DEB696}" presName="parentLin" presStyleCnt="0"/>
      <dgm:spPr/>
      <dgm:t>
        <a:bodyPr/>
        <a:lstStyle/>
        <a:p>
          <a:endParaRPr lang="en-US"/>
        </a:p>
      </dgm:t>
    </dgm:pt>
    <dgm:pt modelId="{6BB9D193-18B4-47F3-BAB9-65A26AE4F74C}" type="pres">
      <dgm:prSet presAssocID="{8CF77986-2EA0-4549-8F31-E0D8B6DEB696}" presName="parentLeftMargin" presStyleLbl="node1" presStyleIdx="2" presStyleCnt="7"/>
      <dgm:spPr/>
      <dgm:t>
        <a:bodyPr/>
        <a:lstStyle/>
        <a:p>
          <a:endParaRPr lang="en-US"/>
        </a:p>
      </dgm:t>
    </dgm:pt>
    <dgm:pt modelId="{5011C7EB-414B-41B4-85B3-DE868EE0A7DA}" type="pres">
      <dgm:prSet presAssocID="{8CF77986-2EA0-4549-8F31-E0D8B6DEB696}" presName="parentText" presStyleLbl="node1" presStyleIdx="3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5206BDE-14C5-4AE8-A3F3-BCFD6177D0A3}" type="pres">
      <dgm:prSet presAssocID="{8CF77986-2EA0-4549-8F31-E0D8B6DEB696}" presName="negativeSpace" presStyleCnt="0"/>
      <dgm:spPr/>
      <dgm:t>
        <a:bodyPr/>
        <a:lstStyle/>
        <a:p>
          <a:endParaRPr lang="en-US"/>
        </a:p>
      </dgm:t>
    </dgm:pt>
    <dgm:pt modelId="{344A2097-59EE-41B1-989F-05B793BCE31F}" type="pres">
      <dgm:prSet presAssocID="{8CF77986-2EA0-4549-8F31-E0D8B6DEB696}" presName="childText" presStyleLbl="conFgAcc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138B2C9-2775-4021-A2FC-4601A10EE3FA}" type="pres">
      <dgm:prSet presAssocID="{D1E31B12-B73E-4D6E-B26C-04751B1887BB}" presName="spaceBetweenRectangles" presStyleCnt="0"/>
      <dgm:spPr/>
      <dgm:t>
        <a:bodyPr/>
        <a:lstStyle/>
        <a:p>
          <a:endParaRPr lang="en-US"/>
        </a:p>
      </dgm:t>
    </dgm:pt>
    <dgm:pt modelId="{E5DB9F66-77AD-4C31-A7F4-748CB7708A49}" type="pres">
      <dgm:prSet presAssocID="{2D590A9F-B660-4A5D-9A1C-35CCC93C49DE}" presName="parentLin" presStyleCnt="0"/>
      <dgm:spPr/>
      <dgm:t>
        <a:bodyPr/>
        <a:lstStyle/>
        <a:p>
          <a:endParaRPr lang="en-US"/>
        </a:p>
      </dgm:t>
    </dgm:pt>
    <dgm:pt modelId="{4F87CB53-9B92-4D4C-857F-9E681AB597F0}" type="pres">
      <dgm:prSet presAssocID="{2D590A9F-B660-4A5D-9A1C-35CCC93C49DE}" presName="parentLeftMargin" presStyleLbl="node1" presStyleIdx="3" presStyleCnt="7"/>
      <dgm:spPr/>
      <dgm:t>
        <a:bodyPr/>
        <a:lstStyle/>
        <a:p>
          <a:endParaRPr lang="en-US"/>
        </a:p>
      </dgm:t>
    </dgm:pt>
    <dgm:pt modelId="{51526F59-B3DF-4C77-AAE5-0319657733D4}" type="pres">
      <dgm:prSet presAssocID="{2D590A9F-B660-4A5D-9A1C-35CCC93C49DE}" presName="parentText" presStyleLbl="node1" presStyleIdx="4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CED472E-66DE-4B1C-B7BD-6EE71271C17E}" type="pres">
      <dgm:prSet presAssocID="{2D590A9F-B660-4A5D-9A1C-35CCC93C49DE}" presName="negativeSpace" presStyleCnt="0"/>
      <dgm:spPr/>
      <dgm:t>
        <a:bodyPr/>
        <a:lstStyle/>
        <a:p>
          <a:endParaRPr lang="en-US"/>
        </a:p>
      </dgm:t>
    </dgm:pt>
    <dgm:pt modelId="{C224570D-01AD-4EA1-9547-C692AF5877CC}" type="pres">
      <dgm:prSet presAssocID="{2D590A9F-B660-4A5D-9A1C-35CCC93C49DE}" presName="childText" presStyleLbl="conFgAcc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C17F7FC-23FF-4AFE-A09C-FF0F99EC7D7A}" type="pres">
      <dgm:prSet presAssocID="{B6177D62-E9F0-45F8-9442-DC0C3156A57C}" presName="spaceBetweenRectangles" presStyleCnt="0"/>
      <dgm:spPr/>
      <dgm:t>
        <a:bodyPr/>
        <a:lstStyle/>
        <a:p>
          <a:endParaRPr lang="en-US"/>
        </a:p>
      </dgm:t>
    </dgm:pt>
    <dgm:pt modelId="{2C1D8604-E4C0-42CC-B0A1-81594215E020}" type="pres">
      <dgm:prSet presAssocID="{91E47C9A-ACD1-4821-8FBB-2CEA7F8B5968}" presName="parentLin" presStyleCnt="0"/>
      <dgm:spPr/>
      <dgm:t>
        <a:bodyPr/>
        <a:lstStyle/>
        <a:p>
          <a:endParaRPr lang="en-US"/>
        </a:p>
      </dgm:t>
    </dgm:pt>
    <dgm:pt modelId="{5893DB75-F12F-4E66-85A9-97E48D9D69EF}" type="pres">
      <dgm:prSet presAssocID="{91E47C9A-ACD1-4821-8FBB-2CEA7F8B5968}" presName="parentLeftMargin" presStyleLbl="node1" presStyleIdx="4" presStyleCnt="7"/>
      <dgm:spPr/>
      <dgm:t>
        <a:bodyPr/>
        <a:lstStyle/>
        <a:p>
          <a:endParaRPr lang="en-US"/>
        </a:p>
      </dgm:t>
    </dgm:pt>
    <dgm:pt modelId="{A19476FF-AECE-44B9-AF9A-03E3E84D6DF3}" type="pres">
      <dgm:prSet presAssocID="{91E47C9A-ACD1-4821-8FBB-2CEA7F8B5968}" presName="parentText" presStyleLbl="node1" presStyleIdx="5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F8A713A-52AE-4B38-BACD-159B537CCE6E}" type="pres">
      <dgm:prSet presAssocID="{91E47C9A-ACD1-4821-8FBB-2CEA7F8B5968}" presName="negativeSpace" presStyleCnt="0"/>
      <dgm:spPr/>
      <dgm:t>
        <a:bodyPr/>
        <a:lstStyle/>
        <a:p>
          <a:endParaRPr lang="en-US"/>
        </a:p>
      </dgm:t>
    </dgm:pt>
    <dgm:pt modelId="{AD47D1F8-CDEC-4D1E-B2D6-331C5D12D569}" type="pres">
      <dgm:prSet presAssocID="{91E47C9A-ACD1-4821-8FBB-2CEA7F8B5968}" presName="childText" presStyleLbl="conFgAcc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7F39FEF-17D5-4064-817F-6CF7D146D278}" type="pres">
      <dgm:prSet presAssocID="{FD9511B5-CEF4-4FCA-85D8-74F24237441B}" presName="spaceBetweenRectangles" presStyleCnt="0"/>
      <dgm:spPr/>
      <dgm:t>
        <a:bodyPr/>
        <a:lstStyle/>
        <a:p>
          <a:endParaRPr lang="en-US"/>
        </a:p>
      </dgm:t>
    </dgm:pt>
    <dgm:pt modelId="{87D85B2A-740B-4A7E-A304-96ABA1F05A70}" type="pres">
      <dgm:prSet presAssocID="{38FBFF50-73B6-4AD6-A81A-5E869BE94849}" presName="parentLin" presStyleCnt="0"/>
      <dgm:spPr/>
      <dgm:t>
        <a:bodyPr/>
        <a:lstStyle/>
        <a:p>
          <a:endParaRPr lang="en-US"/>
        </a:p>
      </dgm:t>
    </dgm:pt>
    <dgm:pt modelId="{B8760D3D-C705-4181-A840-C9F74B982D19}" type="pres">
      <dgm:prSet presAssocID="{38FBFF50-73B6-4AD6-A81A-5E869BE94849}" presName="parentLeftMargin" presStyleLbl="node1" presStyleIdx="5" presStyleCnt="7"/>
      <dgm:spPr/>
      <dgm:t>
        <a:bodyPr/>
        <a:lstStyle/>
        <a:p>
          <a:endParaRPr lang="en-US"/>
        </a:p>
      </dgm:t>
    </dgm:pt>
    <dgm:pt modelId="{BA559ABD-6F36-49F3-BBF3-3CB8FB21CBA9}" type="pres">
      <dgm:prSet presAssocID="{38FBFF50-73B6-4AD6-A81A-5E869BE94849}" presName="parentText" presStyleLbl="node1" presStyleIdx="6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0755413-A552-4C9E-B875-7776C9A69356}" type="pres">
      <dgm:prSet presAssocID="{38FBFF50-73B6-4AD6-A81A-5E869BE94849}" presName="negativeSpace" presStyleCnt="0"/>
      <dgm:spPr/>
      <dgm:t>
        <a:bodyPr/>
        <a:lstStyle/>
        <a:p>
          <a:endParaRPr lang="en-US"/>
        </a:p>
      </dgm:t>
    </dgm:pt>
    <dgm:pt modelId="{98B68A20-E76F-4B10-80AD-17CBBCD01EBD}" type="pres">
      <dgm:prSet presAssocID="{38FBFF50-73B6-4AD6-A81A-5E869BE94849}" presName="childText" presStyleLbl="conFgAcc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3D16C62-9DCF-44C3-A4A1-7BD654790C38}" type="presOf" srcId="{2D590A9F-B660-4A5D-9A1C-35CCC93C49DE}" destId="{4F87CB53-9B92-4D4C-857F-9E681AB597F0}" srcOrd="0" destOrd="0" presId="urn:microsoft.com/office/officeart/2005/8/layout/list1"/>
    <dgm:cxn modelId="{16994F39-E928-4848-B552-41600EA2BAE2}" type="presOf" srcId="{0009C229-9B93-44CB-9F97-2FD62F239EC8}" destId="{84C5E3AA-A028-45F4-8EF9-AD2374937528}" srcOrd="0" destOrd="0" presId="urn:microsoft.com/office/officeart/2005/8/layout/list1"/>
    <dgm:cxn modelId="{F3DA468D-F60A-49C4-B4CF-7C9B63C2D827}" type="presOf" srcId="{8CF77986-2EA0-4549-8F31-E0D8B6DEB696}" destId="{6BB9D193-18B4-47F3-BAB9-65A26AE4F74C}" srcOrd="0" destOrd="0" presId="urn:microsoft.com/office/officeart/2005/8/layout/list1"/>
    <dgm:cxn modelId="{4B667D83-DA69-4C7E-853B-2F00FD7F7C4E}" srcId="{0D7585AB-92E4-4893-99EF-AF451EC33CCF}" destId="{3C0959DE-215C-4240-9F97-8FD44CE38F03}" srcOrd="2" destOrd="0" parTransId="{3D3E7504-0E8E-4F15-975D-2B28237AC352}" sibTransId="{3599234E-65DC-4696-A3BB-060AB162FC6D}"/>
    <dgm:cxn modelId="{C6C5C8D7-7EA2-4042-B338-285AE4F80042}" type="presOf" srcId="{8CF77986-2EA0-4549-8F31-E0D8B6DEB696}" destId="{5011C7EB-414B-41B4-85B3-DE868EE0A7DA}" srcOrd="1" destOrd="0" presId="urn:microsoft.com/office/officeart/2005/8/layout/list1"/>
    <dgm:cxn modelId="{767FE390-8B73-4C73-A747-3880E1F7D1D1}" srcId="{0D7585AB-92E4-4893-99EF-AF451EC33CCF}" destId="{38FBFF50-73B6-4AD6-A81A-5E869BE94849}" srcOrd="6" destOrd="0" parTransId="{1C509EF8-8586-4573-BDF7-39B16BDDFCC8}" sibTransId="{7ABA7E14-47BB-4FD2-B8B9-2359D9636C88}"/>
    <dgm:cxn modelId="{05351F10-0071-4FE7-B275-C1CF4CD3594F}" type="presOf" srcId="{3C0959DE-215C-4240-9F97-8FD44CE38F03}" destId="{23711916-5973-4E56-98BF-F69FFF5CD10B}" srcOrd="0" destOrd="0" presId="urn:microsoft.com/office/officeart/2005/8/layout/list1"/>
    <dgm:cxn modelId="{94C1744C-B000-4D68-B890-22CABBFACFAF}" type="presOf" srcId="{2D590A9F-B660-4A5D-9A1C-35CCC93C49DE}" destId="{51526F59-B3DF-4C77-AAE5-0319657733D4}" srcOrd="1" destOrd="0" presId="urn:microsoft.com/office/officeart/2005/8/layout/list1"/>
    <dgm:cxn modelId="{CD16E7E0-847C-47C2-B093-7CCD94F603FD}" type="presOf" srcId="{0D7585AB-92E4-4893-99EF-AF451EC33CCF}" destId="{8261BD11-DA16-413A-8337-2FA6B27B656A}" srcOrd="0" destOrd="0" presId="urn:microsoft.com/office/officeart/2005/8/layout/list1"/>
    <dgm:cxn modelId="{F503F72B-6AB1-4EC8-95DC-31965FD0450F}" srcId="{0D7585AB-92E4-4893-99EF-AF451EC33CCF}" destId="{2D590A9F-B660-4A5D-9A1C-35CCC93C49DE}" srcOrd="4" destOrd="0" parTransId="{FC792764-DA05-4297-8484-C91F13E8AEC9}" sibTransId="{B6177D62-E9F0-45F8-9442-DC0C3156A57C}"/>
    <dgm:cxn modelId="{D9FA6E90-9E85-4B7D-8B95-A0E84DE186D0}" srcId="{0D7585AB-92E4-4893-99EF-AF451EC33CCF}" destId="{91E47C9A-ACD1-4821-8FBB-2CEA7F8B5968}" srcOrd="5" destOrd="0" parTransId="{035346E3-FEDE-412C-BA8F-B4EA63C713D5}" sibTransId="{FD9511B5-CEF4-4FCA-85D8-74F24237441B}"/>
    <dgm:cxn modelId="{05D35165-32BC-4024-A348-C1B4A442E7F5}" type="presOf" srcId="{38FBFF50-73B6-4AD6-A81A-5E869BE94849}" destId="{BA559ABD-6F36-49F3-BBF3-3CB8FB21CBA9}" srcOrd="1" destOrd="0" presId="urn:microsoft.com/office/officeart/2005/8/layout/list1"/>
    <dgm:cxn modelId="{15E1CB3F-BD27-40FA-A2B0-6447CB37E6F4}" type="presOf" srcId="{38FBFF50-73B6-4AD6-A81A-5E869BE94849}" destId="{B8760D3D-C705-4181-A840-C9F74B982D19}" srcOrd="0" destOrd="0" presId="urn:microsoft.com/office/officeart/2005/8/layout/list1"/>
    <dgm:cxn modelId="{F17528AF-844E-4073-981A-98E172468750}" type="presOf" srcId="{91E47C9A-ACD1-4821-8FBB-2CEA7F8B5968}" destId="{5893DB75-F12F-4E66-85A9-97E48D9D69EF}" srcOrd="0" destOrd="0" presId="urn:microsoft.com/office/officeart/2005/8/layout/list1"/>
    <dgm:cxn modelId="{0C28E17C-9F82-45AF-BD5B-DFD575A97DB8}" srcId="{0D7585AB-92E4-4893-99EF-AF451EC33CCF}" destId="{0009C229-9B93-44CB-9F97-2FD62F239EC8}" srcOrd="0" destOrd="0" parTransId="{18BFE7B6-82CE-454D-A457-F950D3E04E29}" sibTransId="{7B627AEE-5612-40B3-A0BF-269C840B42EE}"/>
    <dgm:cxn modelId="{3FE81CA3-5A1F-483A-A1F6-83B5846BCE5B}" type="presOf" srcId="{91E47C9A-ACD1-4821-8FBB-2CEA7F8B5968}" destId="{A19476FF-AECE-44B9-AF9A-03E3E84D6DF3}" srcOrd="1" destOrd="0" presId="urn:microsoft.com/office/officeart/2005/8/layout/list1"/>
    <dgm:cxn modelId="{016086FF-412C-447F-ACCB-B349C629DB85}" type="presOf" srcId="{DD7306FC-99F6-4A68-8727-05BCDBA059DB}" destId="{A1CE147D-1179-4D0B-B627-518FF06E8592}" srcOrd="0" destOrd="0" presId="urn:microsoft.com/office/officeart/2005/8/layout/list1"/>
    <dgm:cxn modelId="{01DE8046-F933-41CD-8D5C-0012E64D2CF8}" srcId="{0D7585AB-92E4-4893-99EF-AF451EC33CCF}" destId="{8CF77986-2EA0-4549-8F31-E0D8B6DEB696}" srcOrd="3" destOrd="0" parTransId="{9E4019F6-FBA7-4464-928A-CF27DCDC7EF2}" sibTransId="{D1E31B12-B73E-4D6E-B26C-04751B1887BB}"/>
    <dgm:cxn modelId="{43D30C3A-D9D4-4FE3-B06D-1D3CEA21B33D}" type="presOf" srcId="{3C0959DE-215C-4240-9F97-8FD44CE38F03}" destId="{F960D940-3BDE-4488-AD81-D4F9D4A468EA}" srcOrd="1" destOrd="0" presId="urn:microsoft.com/office/officeart/2005/8/layout/list1"/>
    <dgm:cxn modelId="{217DB30B-DF9B-4E46-93B1-6270279BDCFC}" type="presOf" srcId="{0009C229-9B93-44CB-9F97-2FD62F239EC8}" destId="{D1800675-C6AE-40A7-9183-5ADE8BDBD044}" srcOrd="1" destOrd="0" presId="urn:microsoft.com/office/officeart/2005/8/layout/list1"/>
    <dgm:cxn modelId="{EB794D52-A438-47CD-B898-920FB0758D14}" type="presOf" srcId="{DD7306FC-99F6-4A68-8727-05BCDBA059DB}" destId="{B4661B10-45E2-4954-B06C-F5186C1BC5E5}" srcOrd="1" destOrd="0" presId="urn:microsoft.com/office/officeart/2005/8/layout/list1"/>
    <dgm:cxn modelId="{84400FEA-9376-4AAE-803B-D2D62B88DFE3}" srcId="{0D7585AB-92E4-4893-99EF-AF451EC33CCF}" destId="{DD7306FC-99F6-4A68-8727-05BCDBA059DB}" srcOrd="1" destOrd="0" parTransId="{B34C65ED-6A1D-4884-9E80-C79344B368DD}" sibTransId="{A9791377-2C61-46EB-91E2-6118EB45FA49}"/>
    <dgm:cxn modelId="{F096D64D-7B48-40C6-8482-FF8E30BD7D9B}" type="presParOf" srcId="{8261BD11-DA16-413A-8337-2FA6B27B656A}" destId="{AB048C00-873A-46E9-B6B2-7A3734869EF1}" srcOrd="0" destOrd="0" presId="urn:microsoft.com/office/officeart/2005/8/layout/list1"/>
    <dgm:cxn modelId="{032410B4-3C4A-4793-BDE3-E106D324E2CA}" type="presParOf" srcId="{AB048C00-873A-46E9-B6B2-7A3734869EF1}" destId="{84C5E3AA-A028-45F4-8EF9-AD2374937528}" srcOrd="0" destOrd="0" presId="urn:microsoft.com/office/officeart/2005/8/layout/list1"/>
    <dgm:cxn modelId="{459CEC0E-8C32-462F-B1B7-3A9940ECFFA9}" type="presParOf" srcId="{AB048C00-873A-46E9-B6B2-7A3734869EF1}" destId="{D1800675-C6AE-40A7-9183-5ADE8BDBD044}" srcOrd="1" destOrd="0" presId="urn:microsoft.com/office/officeart/2005/8/layout/list1"/>
    <dgm:cxn modelId="{E5FDBEE2-2280-4263-943A-E34B92291D83}" type="presParOf" srcId="{8261BD11-DA16-413A-8337-2FA6B27B656A}" destId="{EBEFA5EE-2954-4DBB-ABE5-B99F2391E780}" srcOrd="1" destOrd="0" presId="urn:microsoft.com/office/officeart/2005/8/layout/list1"/>
    <dgm:cxn modelId="{670F3885-DD3D-4D53-8291-7F7590827121}" type="presParOf" srcId="{8261BD11-DA16-413A-8337-2FA6B27B656A}" destId="{EFDB98DF-D610-4ED4-A79C-3B35A8772324}" srcOrd="2" destOrd="0" presId="urn:microsoft.com/office/officeart/2005/8/layout/list1"/>
    <dgm:cxn modelId="{D9647180-3752-42FF-8E0C-072EE59BDF51}" type="presParOf" srcId="{8261BD11-DA16-413A-8337-2FA6B27B656A}" destId="{AEC22308-3A51-426E-B4E5-BCE43337B618}" srcOrd="3" destOrd="0" presId="urn:microsoft.com/office/officeart/2005/8/layout/list1"/>
    <dgm:cxn modelId="{69E28082-143C-4CFE-A3E7-73A0F114B594}" type="presParOf" srcId="{8261BD11-DA16-413A-8337-2FA6B27B656A}" destId="{036D4DA2-D739-4B58-A967-925E8FC3F0F9}" srcOrd="4" destOrd="0" presId="urn:microsoft.com/office/officeart/2005/8/layout/list1"/>
    <dgm:cxn modelId="{A4759E1F-3F36-49C5-B207-C3B5C368F9B8}" type="presParOf" srcId="{036D4DA2-D739-4B58-A967-925E8FC3F0F9}" destId="{A1CE147D-1179-4D0B-B627-518FF06E8592}" srcOrd="0" destOrd="0" presId="urn:microsoft.com/office/officeart/2005/8/layout/list1"/>
    <dgm:cxn modelId="{D9E8789E-9FDC-457E-8CC3-72755C8D2AA0}" type="presParOf" srcId="{036D4DA2-D739-4B58-A967-925E8FC3F0F9}" destId="{B4661B10-45E2-4954-B06C-F5186C1BC5E5}" srcOrd="1" destOrd="0" presId="urn:microsoft.com/office/officeart/2005/8/layout/list1"/>
    <dgm:cxn modelId="{9FF61A45-BDEC-4DD3-AB78-7628BD126675}" type="presParOf" srcId="{8261BD11-DA16-413A-8337-2FA6B27B656A}" destId="{DBFA5D85-C410-48C6-A08E-89976C247B65}" srcOrd="5" destOrd="0" presId="urn:microsoft.com/office/officeart/2005/8/layout/list1"/>
    <dgm:cxn modelId="{C54C37F1-DEFC-4053-BEF3-EFA4F8E21621}" type="presParOf" srcId="{8261BD11-DA16-413A-8337-2FA6B27B656A}" destId="{D6E5141C-9C36-46D1-B19C-879B36C6A6D4}" srcOrd="6" destOrd="0" presId="urn:microsoft.com/office/officeart/2005/8/layout/list1"/>
    <dgm:cxn modelId="{734DF058-DF47-4182-AE2F-DB7B0949E9CD}" type="presParOf" srcId="{8261BD11-DA16-413A-8337-2FA6B27B656A}" destId="{09998F9B-8BA1-49E7-890D-FDA5C5612109}" srcOrd="7" destOrd="0" presId="urn:microsoft.com/office/officeart/2005/8/layout/list1"/>
    <dgm:cxn modelId="{87E3E860-46F9-41F1-B438-C9AD1870C96C}" type="presParOf" srcId="{8261BD11-DA16-413A-8337-2FA6B27B656A}" destId="{03ABBAFB-DF46-4343-846D-F06E089DDFD2}" srcOrd="8" destOrd="0" presId="urn:microsoft.com/office/officeart/2005/8/layout/list1"/>
    <dgm:cxn modelId="{0644A725-6EDE-404F-B232-EDC460BD9860}" type="presParOf" srcId="{03ABBAFB-DF46-4343-846D-F06E089DDFD2}" destId="{23711916-5973-4E56-98BF-F69FFF5CD10B}" srcOrd="0" destOrd="0" presId="urn:microsoft.com/office/officeart/2005/8/layout/list1"/>
    <dgm:cxn modelId="{4279B374-4EFA-42C5-A00D-B47B1D7B34E6}" type="presParOf" srcId="{03ABBAFB-DF46-4343-846D-F06E089DDFD2}" destId="{F960D940-3BDE-4488-AD81-D4F9D4A468EA}" srcOrd="1" destOrd="0" presId="urn:microsoft.com/office/officeart/2005/8/layout/list1"/>
    <dgm:cxn modelId="{4E5F8A9E-D0E2-4625-B7B2-1AAA579C15C9}" type="presParOf" srcId="{8261BD11-DA16-413A-8337-2FA6B27B656A}" destId="{6808739E-63EA-46D1-9EB6-008F42CE8BF2}" srcOrd="9" destOrd="0" presId="urn:microsoft.com/office/officeart/2005/8/layout/list1"/>
    <dgm:cxn modelId="{CCC7CADE-E1AA-433B-9BCA-B610A871D19B}" type="presParOf" srcId="{8261BD11-DA16-413A-8337-2FA6B27B656A}" destId="{259EECAD-0D6E-424F-9CEE-991002942865}" srcOrd="10" destOrd="0" presId="urn:microsoft.com/office/officeart/2005/8/layout/list1"/>
    <dgm:cxn modelId="{B5734A48-3A3A-45CB-BCCA-B66B7AFBA0C6}" type="presParOf" srcId="{8261BD11-DA16-413A-8337-2FA6B27B656A}" destId="{6AE5B6D6-EE1D-440F-B94A-CA9D72E922AE}" srcOrd="11" destOrd="0" presId="urn:microsoft.com/office/officeart/2005/8/layout/list1"/>
    <dgm:cxn modelId="{D839AB13-B76C-467D-A36B-E59DEBC9508A}" type="presParOf" srcId="{8261BD11-DA16-413A-8337-2FA6B27B656A}" destId="{9C209482-725B-4490-B622-845B565F037E}" srcOrd="12" destOrd="0" presId="urn:microsoft.com/office/officeart/2005/8/layout/list1"/>
    <dgm:cxn modelId="{BF1FF0C5-463B-4776-9BBC-96628E4F714A}" type="presParOf" srcId="{9C209482-725B-4490-B622-845B565F037E}" destId="{6BB9D193-18B4-47F3-BAB9-65A26AE4F74C}" srcOrd="0" destOrd="0" presId="urn:microsoft.com/office/officeart/2005/8/layout/list1"/>
    <dgm:cxn modelId="{6DB02BA4-DDEE-4689-B64A-AE2618E6A29C}" type="presParOf" srcId="{9C209482-725B-4490-B622-845B565F037E}" destId="{5011C7EB-414B-41B4-85B3-DE868EE0A7DA}" srcOrd="1" destOrd="0" presId="urn:microsoft.com/office/officeart/2005/8/layout/list1"/>
    <dgm:cxn modelId="{D0639B0F-BAF6-4B50-A138-2A008F310757}" type="presParOf" srcId="{8261BD11-DA16-413A-8337-2FA6B27B656A}" destId="{05206BDE-14C5-4AE8-A3F3-BCFD6177D0A3}" srcOrd="13" destOrd="0" presId="urn:microsoft.com/office/officeart/2005/8/layout/list1"/>
    <dgm:cxn modelId="{B0F3B145-FFA9-49E7-A21F-642D6BA1678E}" type="presParOf" srcId="{8261BD11-DA16-413A-8337-2FA6B27B656A}" destId="{344A2097-59EE-41B1-989F-05B793BCE31F}" srcOrd="14" destOrd="0" presId="urn:microsoft.com/office/officeart/2005/8/layout/list1"/>
    <dgm:cxn modelId="{11D61858-5B79-4B90-AF30-AA1F80FF473F}" type="presParOf" srcId="{8261BD11-DA16-413A-8337-2FA6B27B656A}" destId="{9138B2C9-2775-4021-A2FC-4601A10EE3FA}" srcOrd="15" destOrd="0" presId="urn:microsoft.com/office/officeart/2005/8/layout/list1"/>
    <dgm:cxn modelId="{C523F6E8-4D02-40BF-A2AB-7D81EDC7ACA4}" type="presParOf" srcId="{8261BD11-DA16-413A-8337-2FA6B27B656A}" destId="{E5DB9F66-77AD-4C31-A7F4-748CB7708A49}" srcOrd="16" destOrd="0" presId="urn:microsoft.com/office/officeart/2005/8/layout/list1"/>
    <dgm:cxn modelId="{14DB6276-6FC1-405A-A528-1F59C9B9327F}" type="presParOf" srcId="{E5DB9F66-77AD-4C31-A7F4-748CB7708A49}" destId="{4F87CB53-9B92-4D4C-857F-9E681AB597F0}" srcOrd="0" destOrd="0" presId="urn:microsoft.com/office/officeart/2005/8/layout/list1"/>
    <dgm:cxn modelId="{516F64A1-18C7-4E32-ABBA-CA687F9613A7}" type="presParOf" srcId="{E5DB9F66-77AD-4C31-A7F4-748CB7708A49}" destId="{51526F59-B3DF-4C77-AAE5-0319657733D4}" srcOrd="1" destOrd="0" presId="urn:microsoft.com/office/officeart/2005/8/layout/list1"/>
    <dgm:cxn modelId="{F51FAF8E-FFC3-42C6-9C8F-6E5B1D7734EB}" type="presParOf" srcId="{8261BD11-DA16-413A-8337-2FA6B27B656A}" destId="{8CED472E-66DE-4B1C-B7BD-6EE71271C17E}" srcOrd="17" destOrd="0" presId="urn:microsoft.com/office/officeart/2005/8/layout/list1"/>
    <dgm:cxn modelId="{7209A6E5-8A3C-4E32-BD0A-FEB6FC37E520}" type="presParOf" srcId="{8261BD11-DA16-413A-8337-2FA6B27B656A}" destId="{C224570D-01AD-4EA1-9547-C692AF5877CC}" srcOrd="18" destOrd="0" presId="urn:microsoft.com/office/officeart/2005/8/layout/list1"/>
    <dgm:cxn modelId="{C4F20C11-E396-4B41-9949-87C11C958C0C}" type="presParOf" srcId="{8261BD11-DA16-413A-8337-2FA6B27B656A}" destId="{8C17F7FC-23FF-4AFE-A09C-FF0F99EC7D7A}" srcOrd="19" destOrd="0" presId="urn:microsoft.com/office/officeart/2005/8/layout/list1"/>
    <dgm:cxn modelId="{96A2CFA7-6D53-4CE9-94FD-EFA77BC4FB53}" type="presParOf" srcId="{8261BD11-DA16-413A-8337-2FA6B27B656A}" destId="{2C1D8604-E4C0-42CC-B0A1-81594215E020}" srcOrd="20" destOrd="0" presId="urn:microsoft.com/office/officeart/2005/8/layout/list1"/>
    <dgm:cxn modelId="{72E3B1AA-B3D1-4FA2-845F-C441C5F8AEE1}" type="presParOf" srcId="{2C1D8604-E4C0-42CC-B0A1-81594215E020}" destId="{5893DB75-F12F-4E66-85A9-97E48D9D69EF}" srcOrd="0" destOrd="0" presId="urn:microsoft.com/office/officeart/2005/8/layout/list1"/>
    <dgm:cxn modelId="{4AE7C868-B8D6-407B-9ACD-F19C67663439}" type="presParOf" srcId="{2C1D8604-E4C0-42CC-B0A1-81594215E020}" destId="{A19476FF-AECE-44B9-AF9A-03E3E84D6DF3}" srcOrd="1" destOrd="0" presId="urn:microsoft.com/office/officeart/2005/8/layout/list1"/>
    <dgm:cxn modelId="{08DDA825-644B-4F80-A326-D7A0E5067D8F}" type="presParOf" srcId="{8261BD11-DA16-413A-8337-2FA6B27B656A}" destId="{9F8A713A-52AE-4B38-BACD-159B537CCE6E}" srcOrd="21" destOrd="0" presId="urn:microsoft.com/office/officeart/2005/8/layout/list1"/>
    <dgm:cxn modelId="{A862ECE0-98F9-41FC-9900-E1C33DAC45A1}" type="presParOf" srcId="{8261BD11-DA16-413A-8337-2FA6B27B656A}" destId="{AD47D1F8-CDEC-4D1E-B2D6-331C5D12D569}" srcOrd="22" destOrd="0" presId="urn:microsoft.com/office/officeart/2005/8/layout/list1"/>
    <dgm:cxn modelId="{7DD12629-1206-4AC1-8690-3CF4D339E543}" type="presParOf" srcId="{8261BD11-DA16-413A-8337-2FA6B27B656A}" destId="{77F39FEF-17D5-4064-817F-6CF7D146D278}" srcOrd="23" destOrd="0" presId="urn:microsoft.com/office/officeart/2005/8/layout/list1"/>
    <dgm:cxn modelId="{29629FCA-8834-4C18-B90F-78C2F5956E51}" type="presParOf" srcId="{8261BD11-DA16-413A-8337-2FA6B27B656A}" destId="{87D85B2A-740B-4A7E-A304-96ABA1F05A70}" srcOrd="24" destOrd="0" presId="urn:microsoft.com/office/officeart/2005/8/layout/list1"/>
    <dgm:cxn modelId="{951C6DEC-46DA-485A-B715-B68B7BA6CB3A}" type="presParOf" srcId="{87D85B2A-740B-4A7E-A304-96ABA1F05A70}" destId="{B8760D3D-C705-4181-A840-C9F74B982D19}" srcOrd="0" destOrd="0" presId="urn:microsoft.com/office/officeart/2005/8/layout/list1"/>
    <dgm:cxn modelId="{940530EB-D95F-4E2E-83F6-3277991B8AD5}" type="presParOf" srcId="{87D85B2A-740B-4A7E-A304-96ABA1F05A70}" destId="{BA559ABD-6F36-49F3-BBF3-3CB8FB21CBA9}" srcOrd="1" destOrd="0" presId="urn:microsoft.com/office/officeart/2005/8/layout/list1"/>
    <dgm:cxn modelId="{638428C2-11AD-414F-9592-0A1E6A1E2BC8}" type="presParOf" srcId="{8261BD11-DA16-413A-8337-2FA6B27B656A}" destId="{90755413-A552-4C9E-B875-7776C9A69356}" srcOrd="25" destOrd="0" presId="urn:microsoft.com/office/officeart/2005/8/layout/list1"/>
    <dgm:cxn modelId="{D43D4EA4-5165-4642-B8B4-4B08048B36B7}" type="presParOf" srcId="{8261BD11-DA16-413A-8337-2FA6B27B656A}" destId="{98B68A20-E76F-4B10-80AD-17CBBCD01EBD}" srcOrd="2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4D1544-313C-4B85-96E4-F98694E51952}">
      <dsp:nvSpPr>
        <dsp:cNvPr id="0" name=""/>
        <dsp:cNvSpPr/>
      </dsp:nvSpPr>
      <dsp:spPr>
        <a:xfrm>
          <a:off x="1576052" y="508629"/>
          <a:ext cx="4044300" cy="4044300"/>
        </a:xfrm>
        <a:prstGeom prst="blockArc">
          <a:avLst>
            <a:gd name="adj1" fmla="val 13114286"/>
            <a:gd name="adj2" fmla="val 16200000"/>
            <a:gd name="adj3" fmla="val 389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787B64-6ECE-4862-83FC-999710B65D94}">
      <dsp:nvSpPr>
        <dsp:cNvPr id="0" name=""/>
        <dsp:cNvSpPr/>
      </dsp:nvSpPr>
      <dsp:spPr>
        <a:xfrm>
          <a:off x="1576052" y="508629"/>
          <a:ext cx="4044300" cy="4044300"/>
        </a:xfrm>
        <a:prstGeom prst="blockArc">
          <a:avLst>
            <a:gd name="adj1" fmla="val 10028571"/>
            <a:gd name="adj2" fmla="val 13114286"/>
            <a:gd name="adj3" fmla="val 389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725212-3288-4862-A14D-4E6BB5BCB641}">
      <dsp:nvSpPr>
        <dsp:cNvPr id="0" name=""/>
        <dsp:cNvSpPr/>
      </dsp:nvSpPr>
      <dsp:spPr>
        <a:xfrm>
          <a:off x="1576052" y="508629"/>
          <a:ext cx="4044300" cy="4044300"/>
        </a:xfrm>
        <a:prstGeom prst="blockArc">
          <a:avLst>
            <a:gd name="adj1" fmla="val 6942857"/>
            <a:gd name="adj2" fmla="val 10028571"/>
            <a:gd name="adj3" fmla="val 389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C25836-BB1E-40C6-9055-79DFE51E84A4}">
      <dsp:nvSpPr>
        <dsp:cNvPr id="0" name=""/>
        <dsp:cNvSpPr/>
      </dsp:nvSpPr>
      <dsp:spPr>
        <a:xfrm>
          <a:off x="1576052" y="508629"/>
          <a:ext cx="4044300" cy="4044300"/>
        </a:xfrm>
        <a:prstGeom prst="blockArc">
          <a:avLst>
            <a:gd name="adj1" fmla="val 3857143"/>
            <a:gd name="adj2" fmla="val 6942857"/>
            <a:gd name="adj3" fmla="val 389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DF11B85-49CD-4C45-834D-28EF8F01FAF4}">
      <dsp:nvSpPr>
        <dsp:cNvPr id="0" name=""/>
        <dsp:cNvSpPr/>
      </dsp:nvSpPr>
      <dsp:spPr>
        <a:xfrm>
          <a:off x="1576052" y="508629"/>
          <a:ext cx="4044300" cy="4044300"/>
        </a:xfrm>
        <a:prstGeom prst="blockArc">
          <a:avLst>
            <a:gd name="adj1" fmla="val 771429"/>
            <a:gd name="adj2" fmla="val 3857143"/>
            <a:gd name="adj3" fmla="val 389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403E89E-646F-4749-98B8-1636056908AA}">
      <dsp:nvSpPr>
        <dsp:cNvPr id="0" name=""/>
        <dsp:cNvSpPr/>
      </dsp:nvSpPr>
      <dsp:spPr>
        <a:xfrm>
          <a:off x="1576052" y="508629"/>
          <a:ext cx="4044300" cy="4044300"/>
        </a:xfrm>
        <a:prstGeom prst="blockArc">
          <a:avLst>
            <a:gd name="adj1" fmla="val 19285714"/>
            <a:gd name="adj2" fmla="val 771429"/>
            <a:gd name="adj3" fmla="val 389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C0CE5D-6568-4C58-8044-A6118E4DFAF6}">
      <dsp:nvSpPr>
        <dsp:cNvPr id="0" name=""/>
        <dsp:cNvSpPr/>
      </dsp:nvSpPr>
      <dsp:spPr>
        <a:xfrm>
          <a:off x="1576052" y="508629"/>
          <a:ext cx="4044300" cy="4044300"/>
        </a:xfrm>
        <a:prstGeom prst="blockArc">
          <a:avLst>
            <a:gd name="adj1" fmla="val 16200000"/>
            <a:gd name="adj2" fmla="val 19285714"/>
            <a:gd name="adj3" fmla="val 389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046D806-D633-4925-88FF-13EA3736C642}">
      <dsp:nvSpPr>
        <dsp:cNvPr id="0" name=""/>
        <dsp:cNvSpPr/>
      </dsp:nvSpPr>
      <dsp:spPr>
        <a:xfrm>
          <a:off x="2816366" y="1748944"/>
          <a:ext cx="1563672" cy="156367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/>
            <a:t>Software development model</a:t>
          </a:r>
        </a:p>
      </dsp:txBody>
      <dsp:txXfrm>
        <a:off x="3045360" y="1977938"/>
        <a:ext cx="1105684" cy="1105684"/>
      </dsp:txXfrm>
    </dsp:sp>
    <dsp:sp modelId="{0B9D4084-EA21-4F7B-A20F-0E1723A71ADE}">
      <dsp:nvSpPr>
        <dsp:cNvPr id="0" name=""/>
        <dsp:cNvSpPr/>
      </dsp:nvSpPr>
      <dsp:spPr>
        <a:xfrm>
          <a:off x="3050917" y="749"/>
          <a:ext cx="1094570" cy="109457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/>
            <a:t>Waterfall model</a:t>
          </a:r>
        </a:p>
      </dsp:txBody>
      <dsp:txXfrm>
        <a:off x="3211213" y="161045"/>
        <a:ext cx="773978" cy="773978"/>
      </dsp:txXfrm>
    </dsp:sp>
    <dsp:sp modelId="{024B37C8-2E78-4627-9714-90BFEACD2D8D}">
      <dsp:nvSpPr>
        <dsp:cNvPr id="0" name=""/>
        <dsp:cNvSpPr/>
      </dsp:nvSpPr>
      <dsp:spPr>
        <a:xfrm>
          <a:off x="4601090" y="747273"/>
          <a:ext cx="1094570" cy="109457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/>
            <a:t>Iterative model</a:t>
          </a:r>
        </a:p>
      </dsp:txBody>
      <dsp:txXfrm>
        <a:off x="4761386" y="907569"/>
        <a:ext cx="773978" cy="773978"/>
      </dsp:txXfrm>
    </dsp:sp>
    <dsp:sp modelId="{D02A1073-280A-4030-B61B-6AB009F7EB42}">
      <dsp:nvSpPr>
        <dsp:cNvPr id="0" name=""/>
        <dsp:cNvSpPr/>
      </dsp:nvSpPr>
      <dsp:spPr>
        <a:xfrm>
          <a:off x="4983951" y="2424697"/>
          <a:ext cx="1094570" cy="109457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/>
            <a:t>Agile model</a:t>
          </a:r>
        </a:p>
      </dsp:txBody>
      <dsp:txXfrm>
        <a:off x="5144247" y="2584993"/>
        <a:ext cx="773978" cy="773978"/>
      </dsp:txXfrm>
    </dsp:sp>
    <dsp:sp modelId="{B0856285-8B4C-4921-A3FF-D6436B7247C2}">
      <dsp:nvSpPr>
        <dsp:cNvPr id="0" name=""/>
        <dsp:cNvSpPr/>
      </dsp:nvSpPr>
      <dsp:spPr>
        <a:xfrm>
          <a:off x="3911198" y="3769887"/>
          <a:ext cx="1094570" cy="109457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/>
            <a:t>RAD model</a:t>
          </a:r>
        </a:p>
      </dsp:txBody>
      <dsp:txXfrm>
        <a:off x="4071494" y="3930183"/>
        <a:ext cx="773978" cy="773978"/>
      </dsp:txXfrm>
    </dsp:sp>
    <dsp:sp modelId="{120EC894-2FDD-4E69-8DA1-1E4987D6750C}">
      <dsp:nvSpPr>
        <dsp:cNvPr id="0" name=""/>
        <dsp:cNvSpPr/>
      </dsp:nvSpPr>
      <dsp:spPr>
        <a:xfrm>
          <a:off x="2190636" y="3769887"/>
          <a:ext cx="1094570" cy="109457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/>
            <a:t>Incremental model</a:t>
          </a:r>
        </a:p>
      </dsp:txBody>
      <dsp:txXfrm>
        <a:off x="2350932" y="3930183"/>
        <a:ext cx="773978" cy="773978"/>
      </dsp:txXfrm>
    </dsp:sp>
    <dsp:sp modelId="{5EBC7458-FEF4-4BAA-BB89-62B9D0604C8A}">
      <dsp:nvSpPr>
        <dsp:cNvPr id="0" name=""/>
        <dsp:cNvSpPr/>
      </dsp:nvSpPr>
      <dsp:spPr>
        <a:xfrm>
          <a:off x="1117883" y="2424697"/>
          <a:ext cx="1094570" cy="109457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/>
            <a:t>V model</a:t>
          </a:r>
        </a:p>
      </dsp:txBody>
      <dsp:txXfrm>
        <a:off x="1278179" y="2584993"/>
        <a:ext cx="773978" cy="773978"/>
      </dsp:txXfrm>
    </dsp:sp>
    <dsp:sp modelId="{C0E538A1-8247-4D29-A464-326B7E9E49F2}">
      <dsp:nvSpPr>
        <dsp:cNvPr id="0" name=""/>
        <dsp:cNvSpPr/>
      </dsp:nvSpPr>
      <dsp:spPr>
        <a:xfrm>
          <a:off x="1500744" y="747273"/>
          <a:ext cx="1094570" cy="109457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/>
            <a:t>Spiral model</a:t>
          </a:r>
        </a:p>
      </dsp:txBody>
      <dsp:txXfrm>
        <a:off x="1661040" y="907569"/>
        <a:ext cx="773978" cy="773978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68A8DD1-799F-4356-A132-28FCC101DAD3}">
      <dsp:nvSpPr>
        <dsp:cNvPr id="0" name=""/>
        <dsp:cNvSpPr/>
      </dsp:nvSpPr>
      <dsp:spPr>
        <a:xfrm>
          <a:off x="0" y="669763"/>
          <a:ext cx="6028807" cy="108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383481A-74C4-4E89-8090-B64D2CB65924}">
      <dsp:nvSpPr>
        <dsp:cNvPr id="0" name=""/>
        <dsp:cNvSpPr/>
      </dsp:nvSpPr>
      <dsp:spPr>
        <a:xfrm>
          <a:off x="287015" y="35083"/>
          <a:ext cx="5740313" cy="126936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9512" tIns="0" rIns="159512" bIns="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400" kern="1200" dirty="0" smtClean="0"/>
        </a:p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Monitor the project, fix any deviations, modify the rules if and when required.</a:t>
          </a:r>
        </a:p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400" kern="1200" dirty="0"/>
        </a:p>
      </dsp:txBody>
      <dsp:txXfrm>
        <a:off x="348980" y="97048"/>
        <a:ext cx="5616383" cy="1145430"/>
      </dsp:txXfrm>
    </dsp:sp>
    <dsp:sp modelId="{87980F01-308D-40AC-916C-1FA0CADF793E}">
      <dsp:nvSpPr>
        <dsp:cNvPr id="0" name=""/>
        <dsp:cNvSpPr/>
      </dsp:nvSpPr>
      <dsp:spPr>
        <a:xfrm>
          <a:off x="0" y="2620243"/>
          <a:ext cx="6028807" cy="108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-2790486"/>
              <a:satOff val="-15286"/>
              <a:lumOff val="470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A6E75A-80BC-4FB0-A744-FFE4E41FED76}">
      <dsp:nvSpPr>
        <dsp:cNvPr id="0" name=""/>
        <dsp:cNvSpPr/>
      </dsp:nvSpPr>
      <dsp:spPr>
        <a:xfrm>
          <a:off x="301440" y="1985563"/>
          <a:ext cx="4220164" cy="1269360"/>
        </a:xfrm>
        <a:prstGeom prst="roundRect">
          <a:avLst/>
        </a:prstGeom>
        <a:solidFill>
          <a:schemeClr val="accent3">
            <a:hueOff val="-2790486"/>
            <a:satOff val="-15286"/>
            <a:lumOff val="47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9512" tIns="0" rIns="159512" bIns="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Tracking the time spent</a:t>
          </a:r>
          <a:endParaRPr lang="en-US" sz="2400" kern="1200" dirty="0"/>
        </a:p>
      </dsp:txBody>
      <dsp:txXfrm>
        <a:off x="363405" y="2047528"/>
        <a:ext cx="4096234" cy="1145430"/>
      </dsp:txXfrm>
    </dsp:sp>
    <dsp:sp modelId="{DE32AA80-17FE-49EE-9BC3-7DB67634D364}">
      <dsp:nvSpPr>
        <dsp:cNvPr id="0" name=""/>
        <dsp:cNvSpPr/>
      </dsp:nvSpPr>
      <dsp:spPr>
        <a:xfrm>
          <a:off x="0" y="4570723"/>
          <a:ext cx="6028807" cy="108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-5580972"/>
              <a:satOff val="-30571"/>
              <a:lumOff val="941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ADC00E-BB35-43F4-8761-8EEADE5832D6}">
      <dsp:nvSpPr>
        <dsp:cNvPr id="0" name=""/>
        <dsp:cNvSpPr/>
      </dsp:nvSpPr>
      <dsp:spPr>
        <a:xfrm>
          <a:off x="301440" y="3936043"/>
          <a:ext cx="4220164" cy="1269360"/>
        </a:xfrm>
        <a:prstGeom prst="roundRect">
          <a:avLst/>
        </a:prstGeom>
        <a:solidFill>
          <a:schemeClr val="accent3">
            <a:hueOff val="-5580972"/>
            <a:satOff val="-30571"/>
            <a:lumOff val="941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9512" tIns="0" rIns="159512" bIns="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Looking after developer team</a:t>
          </a:r>
          <a:endParaRPr lang="en-US" sz="2400" kern="1200" dirty="0"/>
        </a:p>
      </dsp:txBody>
      <dsp:txXfrm>
        <a:off x="363405" y="3998008"/>
        <a:ext cx="4096234" cy="1145430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56F363-A4EC-4DA9-8BA2-868A8EF4408B}">
      <dsp:nvSpPr>
        <dsp:cNvPr id="0" name=""/>
        <dsp:cNvSpPr/>
      </dsp:nvSpPr>
      <dsp:spPr>
        <a:xfrm>
          <a:off x="0" y="949727"/>
          <a:ext cx="7160658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032D98E-4339-4B45-85BD-13D96E2994A4}">
      <dsp:nvSpPr>
        <dsp:cNvPr id="0" name=""/>
        <dsp:cNvSpPr/>
      </dsp:nvSpPr>
      <dsp:spPr>
        <a:xfrm>
          <a:off x="357333" y="669287"/>
          <a:ext cx="6802181" cy="56088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9459" tIns="0" rIns="189459" bIns="0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smtClean="0"/>
            <a:t>New teams need coach.</a:t>
          </a:r>
          <a:endParaRPr lang="en-US" sz="1900" kern="1200" dirty="0"/>
        </a:p>
      </dsp:txBody>
      <dsp:txXfrm>
        <a:off x="384713" y="696667"/>
        <a:ext cx="6747421" cy="506120"/>
      </dsp:txXfrm>
    </dsp:sp>
    <dsp:sp modelId="{AADBF3C4-1671-4253-9F87-2745B5F003FF}">
      <dsp:nvSpPr>
        <dsp:cNvPr id="0" name=""/>
        <dsp:cNvSpPr/>
      </dsp:nvSpPr>
      <dsp:spPr>
        <a:xfrm>
          <a:off x="0" y="1811567"/>
          <a:ext cx="7160658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3504825"/>
              <a:satOff val="5153"/>
              <a:lumOff val="441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212B151-2003-4CE0-B64C-AA039BB73122}">
      <dsp:nvSpPr>
        <dsp:cNvPr id="0" name=""/>
        <dsp:cNvSpPr/>
      </dsp:nvSpPr>
      <dsp:spPr>
        <a:xfrm>
          <a:off x="357683" y="1531127"/>
          <a:ext cx="6796468" cy="560880"/>
        </a:xfrm>
        <a:prstGeom prst="roundRect">
          <a:avLst/>
        </a:prstGeom>
        <a:solidFill>
          <a:schemeClr val="accent5">
            <a:hueOff val="-3504825"/>
            <a:satOff val="5153"/>
            <a:lumOff val="441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9459" tIns="0" rIns="189459" bIns="0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Understanding whole idea of project.</a:t>
          </a:r>
          <a:endParaRPr lang="en-US" sz="1900" kern="1200" dirty="0"/>
        </a:p>
      </dsp:txBody>
      <dsp:txXfrm>
        <a:off x="385063" y="1558507"/>
        <a:ext cx="6741708" cy="506120"/>
      </dsp:txXfrm>
    </dsp:sp>
    <dsp:sp modelId="{1DD2681C-087A-4EC5-9FB4-037F81AB8247}">
      <dsp:nvSpPr>
        <dsp:cNvPr id="0" name=""/>
        <dsp:cNvSpPr/>
      </dsp:nvSpPr>
      <dsp:spPr>
        <a:xfrm>
          <a:off x="0" y="2673407"/>
          <a:ext cx="7160658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7009649"/>
              <a:satOff val="10306"/>
              <a:lumOff val="882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BEC2F56-771C-4205-A685-0B6108A89B05}">
      <dsp:nvSpPr>
        <dsp:cNvPr id="0" name=""/>
        <dsp:cNvSpPr/>
      </dsp:nvSpPr>
      <dsp:spPr>
        <a:xfrm>
          <a:off x="357683" y="2392967"/>
          <a:ext cx="6796468" cy="560880"/>
        </a:xfrm>
        <a:prstGeom prst="roundRect">
          <a:avLst/>
        </a:prstGeom>
        <a:solidFill>
          <a:schemeClr val="accent5">
            <a:hueOff val="-7009649"/>
            <a:satOff val="10306"/>
            <a:lumOff val="882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9459" tIns="0" rIns="189459" bIns="0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smtClean="0"/>
            <a:t>Remain calm even when everyone else is panicking.</a:t>
          </a:r>
          <a:endParaRPr lang="en-US" sz="1900" kern="1200" dirty="0"/>
        </a:p>
      </dsp:txBody>
      <dsp:txXfrm>
        <a:off x="385063" y="2420347"/>
        <a:ext cx="6741708" cy="506120"/>
      </dsp:txXfrm>
    </dsp:sp>
    <dsp:sp modelId="{0C2FB6B7-CEF8-437A-A4D1-C7FF073BDB96}">
      <dsp:nvSpPr>
        <dsp:cNvPr id="0" name=""/>
        <dsp:cNvSpPr/>
      </dsp:nvSpPr>
      <dsp:spPr>
        <a:xfrm>
          <a:off x="0" y="3535247"/>
          <a:ext cx="7160658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10514474"/>
              <a:satOff val="15460"/>
              <a:lumOff val="1323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2C81B86-71B9-4766-9DB8-B34926EA2832}">
      <dsp:nvSpPr>
        <dsp:cNvPr id="0" name=""/>
        <dsp:cNvSpPr/>
      </dsp:nvSpPr>
      <dsp:spPr>
        <a:xfrm>
          <a:off x="357683" y="3254807"/>
          <a:ext cx="6796468" cy="560880"/>
        </a:xfrm>
        <a:prstGeom prst="roundRect">
          <a:avLst/>
        </a:prstGeom>
        <a:solidFill>
          <a:schemeClr val="accent5">
            <a:hueOff val="-10514474"/>
            <a:satOff val="15460"/>
            <a:lumOff val="1323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9459" tIns="0" rIns="189459" bIns="0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smtClean="0"/>
            <a:t>Be ready to help.</a:t>
          </a:r>
          <a:endParaRPr lang="en-US" sz="1900" kern="1200" dirty="0"/>
        </a:p>
      </dsp:txBody>
      <dsp:txXfrm>
        <a:off x="385063" y="3282187"/>
        <a:ext cx="6741708" cy="506120"/>
      </dsp:txXfrm>
    </dsp:sp>
    <dsp:sp modelId="{67D58BCD-953E-47A2-9A53-3D752F5A508D}">
      <dsp:nvSpPr>
        <dsp:cNvPr id="0" name=""/>
        <dsp:cNvSpPr/>
      </dsp:nvSpPr>
      <dsp:spPr>
        <a:xfrm>
          <a:off x="0" y="4397087"/>
          <a:ext cx="7160658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14019298"/>
              <a:satOff val="20613"/>
              <a:lumOff val="1764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E4F6BA4-5A5A-44A6-B29E-1790C9116B2A}">
      <dsp:nvSpPr>
        <dsp:cNvPr id="0" name=""/>
        <dsp:cNvSpPr/>
      </dsp:nvSpPr>
      <dsp:spPr>
        <a:xfrm>
          <a:off x="357683" y="4116647"/>
          <a:ext cx="6796468" cy="560880"/>
        </a:xfrm>
        <a:prstGeom prst="roundRect">
          <a:avLst/>
        </a:prstGeom>
        <a:solidFill>
          <a:schemeClr val="accent5">
            <a:hueOff val="-14019298"/>
            <a:satOff val="20613"/>
            <a:lumOff val="1764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9459" tIns="0" rIns="189459" bIns="0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smtClean="0"/>
            <a:t>Be the shadow for team.</a:t>
          </a:r>
          <a:endParaRPr lang="en-US" sz="1900" kern="1200" dirty="0"/>
        </a:p>
      </dsp:txBody>
      <dsp:txXfrm>
        <a:off x="385063" y="4144027"/>
        <a:ext cx="6741708" cy="50612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913147-EB6F-40D0-B1DB-2D1AF1860883}">
      <dsp:nvSpPr>
        <dsp:cNvPr id="0" name=""/>
        <dsp:cNvSpPr/>
      </dsp:nvSpPr>
      <dsp:spPr>
        <a:xfrm>
          <a:off x="3569723" y="1533609"/>
          <a:ext cx="3716309" cy="3716948"/>
        </a:xfrm>
        <a:prstGeom prst="ellipse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  <a:sp3d extrusionH="28000" prstMaterial="matte"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 dirty="0">
            <a:noFill/>
          </a:endParaRPr>
        </a:p>
      </dsp:txBody>
      <dsp:txXfrm>
        <a:off x="4113964" y="2077943"/>
        <a:ext cx="2627827" cy="2628280"/>
      </dsp:txXfrm>
    </dsp:sp>
    <dsp:sp modelId="{F6543234-C2E1-41C7-99F9-88BE8FB26255}">
      <dsp:nvSpPr>
        <dsp:cNvPr id="0" name=""/>
        <dsp:cNvSpPr/>
      </dsp:nvSpPr>
      <dsp:spPr>
        <a:xfrm>
          <a:off x="4314907" y="4707293"/>
          <a:ext cx="299591" cy="29956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4B9E3E7-62E8-4E95-9D88-B6D6B31CF872}">
      <dsp:nvSpPr>
        <dsp:cNvPr id="0" name=""/>
        <dsp:cNvSpPr/>
      </dsp:nvSpPr>
      <dsp:spPr>
        <a:xfrm>
          <a:off x="7127867" y="2775091"/>
          <a:ext cx="299591" cy="29956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2A9C01E-DA1F-435F-9AE7-2B36A328953F}">
      <dsp:nvSpPr>
        <dsp:cNvPr id="0" name=""/>
        <dsp:cNvSpPr/>
      </dsp:nvSpPr>
      <dsp:spPr>
        <a:xfrm>
          <a:off x="5696231" y="5026117"/>
          <a:ext cx="413177" cy="41380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04CE2F7-E782-467B-BD1B-C9E2C4AD8657}">
      <dsp:nvSpPr>
        <dsp:cNvPr id="0" name=""/>
        <dsp:cNvSpPr/>
      </dsp:nvSpPr>
      <dsp:spPr>
        <a:xfrm>
          <a:off x="4398762" y="1684450"/>
          <a:ext cx="299591" cy="29956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3781533-8C58-4993-AB85-680F99F8AA7B}">
      <dsp:nvSpPr>
        <dsp:cNvPr id="0" name=""/>
        <dsp:cNvSpPr/>
      </dsp:nvSpPr>
      <dsp:spPr>
        <a:xfrm>
          <a:off x="3455773" y="3398789"/>
          <a:ext cx="299591" cy="29956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EEE17E7-4F7D-46C0-AB51-D1C262BFA0CC}">
      <dsp:nvSpPr>
        <dsp:cNvPr id="0" name=""/>
        <dsp:cNvSpPr/>
      </dsp:nvSpPr>
      <dsp:spPr>
        <a:xfrm>
          <a:off x="2010414" y="1937516"/>
          <a:ext cx="1510918" cy="151108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  <a:sp3d extrusionH="28000" prstMaterial="matte"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Managing</a:t>
          </a:r>
          <a:endParaRPr lang="en-US" sz="1400" kern="1200" dirty="0"/>
        </a:p>
      </dsp:txBody>
      <dsp:txXfrm>
        <a:off x="2231683" y="2158810"/>
        <a:ext cx="1068380" cy="1068501"/>
      </dsp:txXfrm>
    </dsp:sp>
    <dsp:sp modelId="{494C122B-8060-4A5F-9075-C06B1634C0CA}">
      <dsp:nvSpPr>
        <dsp:cNvPr id="0" name=""/>
        <dsp:cNvSpPr/>
      </dsp:nvSpPr>
      <dsp:spPr>
        <a:xfrm>
          <a:off x="4875212" y="1697734"/>
          <a:ext cx="413177" cy="41380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90BB88D-E4E4-4358-B5C6-0F1225CA0D6C}">
      <dsp:nvSpPr>
        <dsp:cNvPr id="0" name=""/>
        <dsp:cNvSpPr/>
      </dsp:nvSpPr>
      <dsp:spPr>
        <a:xfrm>
          <a:off x="2152968" y="3890973"/>
          <a:ext cx="747073" cy="74724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DDCF7E0-0477-4981-963D-85C26B99D351}">
      <dsp:nvSpPr>
        <dsp:cNvPr id="0" name=""/>
        <dsp:cNvSpPr/>
      </dsp:nvSpPr>
      <dsp:spPr>
        <a:xfrm>
          <a:off x="7270421" y="1226805"/>
          <a:ext cx="1510918" cy="151108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  <a:sp3d extrusionH="28000" prstMaterial="matte"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Planning</a:t>
          </a:r>
          <a:endParaRPr lang="en-US" sz="1400" kern="1200" dirty="0"/>
        </a:p>
      </dsp:txBody>
      <dsp:txXfrm>
        <a:off x="7491690" y="1448099"/>
        <a:ext cx="1068380" cy="1068501"/>
      </dsp:txXfrm>
    </dsp:sp>
    <dsp:sp modelId="{D6C2749F-6792-4DAD-A672-3B7455296993}">
      <dsp:nvSpPr>
        <dsp:cNvPr id="0" name=""/>
        <dsp:cNvSpPr/>
      </dsp:nvSpPr>
      <dsp:spPr>
        <a:xfrm>
          <a:off x="6595768" y="2269623"/>
          <a:ext cx="413177" cy="41380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493B264-2616-4250-BDAE-FDC637AA62CC}">
      <dsp:nvSpPr>
        <dsp:cNvPr id="0" name=""/>
        <dsp:cNvSpPr/>
      </dsp:nvSpPr>
      <dsp:spPr>
        <a:xfrm>
          <a:off x="1868623" y="4780357"/>
          <a:ext cx="299591" cy="29956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43CB81A-3C42-4189-9391-2194FEFA17DE}">
      <dsp:nvSpPr>
        <dsp:cNvPr id="0" name=""/>
        <dsp:cNvSpPr/>
      </dsp:nvSpPr>
      <dsp:spPr>
        <a:xfrm>
          <a:off x="4853867" y="4353931"/>
          <a:ext cx="299591" cy="29956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7E9DA70-D16D-492E-B9B5-ABD736C02ACD}">
      <dsp:nvSpPr>
        <dsp:cNvPr id="0" name=""/>
        <dsp:cNvSpPr/>
      </dsp:nvSpPr>
      <dsp:spPr>
        <a:xfrm>
          <a:off x="7980903" y="3837836"/>
          <a:ext cx="1510918" cy="151108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  <a:sp3d extrusionH="28000" prstMaterial="matte"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Designing</a:t>
          </a:r>
          <a:endParaRPr lang="en-US" sz="1400" kern="1200" dirty="0"/>
        </a:p>
      </dsp:txBody>
      <dsp:txXfrm>
        <a:off x="8202172" y="4059130"/>
        <a:ext cx="1068380" cy="1068501"/>
      </dsp:txXfrm>
    </dsp:sp>
    <dsp:sp modelId="{419C8089-16E7-447A-A062-1C8C068ABF29}">
      <dsp:nvSpPr>
        <dsp:cNvPr id="0" name=""/>
        <dsp:cNvSpPr/>
      </dsp:nvSpPr>
      <dsp:spPr>
        <a:xfrm>
          <a:off x="7554767" y="3785362"/>
          <a:ext cx="299591" cy="29956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78130D6-ECB9-457F-BC2B-3C700476458C}">
      <dsp:nvSpPr>
        <dsp:cNvPr id="0" name=""/>
        <dsp:cNvSpPr/>
      </dsp:nvSpPr>
      <dsp:spPr>
        <a:xfrm>
          <a:off x="3644066" y="5131063"/>
          <a:ext cx="1510918" cy="151108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  <a:sp3d extrusionH="28000" prstMaterial="matte"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Coding</a:t>
          </a:r>
          <a:endParaRPr lang="en-US" sz="1400" kern="1200" dirty="0"/>
        </a:p>
      </dsp:txBody>
      <dsp:txXfrm>
        <a:off x="3865335" y="5352357"/>
        <a:ext cx="1068380" cy="1068501"/>
      </dsp:txXfrm>
    </dsp:sp>
    <dsp:sp modelId="{71811584-9045-40EE-B96E-7F2B447470EB}">
      <dsp:nvSpPr>
        <dsp:cNvPr id="0" name=""/>
        <dsp:cNvSpPr/>
      </dsp:nvSpPr>
      <dsp:spPr>
        <a:xfrm>
          <a:off x="4993372" y="5079918"/>
          <a:ext cx="299591" cy="29956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7EA6318-668B-4B48-B04D-CEA34F423F2C}">
      <dsp:nvSpPr>
        <dsp:cNvPr id="0" name=""/>
        <dsp:cNvSpPr/>
      </dsp:nvSpPr>
      <dsp:spPr>
        <a:xfrm>
          <a:off x="5084850" y="0"/>
          <a:ext cx="1510918" cy="151108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  <a:sp3d extrusionH="28000" prstMaterial="matte"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Testing</a:t>
          </a:r>
          <a:endParaRPr lang="en-US" sz="1400" kern="1200" dirty="0"/>
        </a:p>
      </dsp:txBody>
      <dsp:txXfrm>
        <a:off x="5306119" y="221294"/>
        <a:ext cx="1068380" cy="1068501"/>
      </dsp:txXfrm>
    </dsp:sp>
    <dsp:sp modelId="{EB927026-FE37-40DE-A03F-854E9D441154}">
      <dsp:nvSpPr>
        <dsp:cNvPr id="0" name=""/>
        <dsp:cNvSpPr/>
      </dsp:nvSpPr>
      <dsp:spPr>
        <a:xfrm>
          <a:off x="3221740" y="1637954"/>
          <a:ext cx="299591" cy="29956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FDA9C77-B4A2-402C-84C2-23D0F01C8914}">
      <dsp:nvSpPr>
        <dsp:cNvPr id="0" name=""/>
        <dsp:cNvSpPr/>
      </dsp:nvSpPr>
      <dsp:spPr>
        <a:xfrm>
          <a:off x="6710116" y="371960"/>
          <a:ext cx="299591" cy="29956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EF3C90-5AFE-47A2-913C-0D42C000C14C}">
      <dsp:nvSpPr>
        <dsp:cNvPr id="0" name=""/>
        <dsp:cNvSpPr/>
      </dsp:nvSpPr>
      <dsp:spPr>
        <a:xfrm rot="5400000">
          <a:off x="2575649" y="99463"/>
          <a:ext cx="1530201" cy="1331275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code2</a:t>
          </a:r>
          <a:endParaRPr lang="en-US" sz="1900" kern="1200" dirty="0"/>
        </a:p>
      </dsp:txBody>
      <dsp:txXfrm rot="-5400000">
        <a:off x="2882569" y="238456"/>
        <a:ext cx="916361" cy="1053289"/>
      </dsp:txXfrm>
    </dsp:sp>
    <dsp:sp modelId="{EF8FA3B5-F5CF-4A95-9D97-D77A25F8D216}">
      <dsp:nvSpPr>
        <dsp:cNvPr id="0" name=""/>
        <dsp:cNvSpPr/>
      </dsp:nvSpPr>
      <dsp:spPr>
        <a:xfrm>
          <a:off x="5731820" y="306177"/>
          <a:ext cx="1707705" cy="9181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6CC621C-EEBA-4032-A1C4-95D93E13E7B4}">
      <dsp:nvSpPr>
        <dsp:cNvPr id="0" name=""/>
        <dsp:cNvSpPr/>
      </dsp:nvSpPr>
      <dsp:spPr>
        <a:xfrm rot="5400000">
          <a:off x="-99463" y="99463"/>
          <a:ext cx="1530201" cy="1331275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code1</a:t>
          </a:r>
          <a:endParaRPr lang="en-US" sz="2200" kern="1200" dirty="0"/>
        </a:p>
      </dsp:txBody>
      <dsp:txXfrm rot="-5400000">
        <a:off x="207457" y="238456"/>
        <a:ext cx="916361" cy="1053289"/>
      </dsp:txXfrm>
    </dsp:sp>
    <dsp:sp modelId="{BADB0BD2-CE74-4F03-B6B4-AEA52D935E43}">
      <dsp:nvSpPr>
        <dsp:cNvPr id="0" name=""/>
        <dsp:cNvSpPr/>
      </dsp:nvSpPr>
      <dsp:spPr>
        <a:xfrm rot="5400000">
          <a:off x="5693923" y="161405"/>
          <a:ext cx="1530201" cy="1331275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Code 3</a:t>
          </a:r>
          <a:endParaRPr lang="en-US" sz="1900" kern="1200" dirty="0"/>
        </a:p>
      </dsp:txBody>
      <dsp:txXfrm rot="-5400000">
        <a:off x="6000843" y="300398"/>
        <a:ext cx="916361" cy="1053289"/>
      </dsp:txXfrm>
    </dsp:sp>
    <dsp:sp modelId="{16B7D3A3-56DC-416A-9D44-98A1CDBB4E4D}">
      <dsp:nvSpPr>
        <dsp:cNvPr id="0" name=""/>
        <dsp:cNvSpPr/>
      </dsp:nvSpPr>
      <dsp:spPr>
        <a:xfrm>
          <a:off x="1930799" y="1605013"/>
          <a:ext cx="1652617" cy="9181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900" kern="1200" dirty="0"/>
        </a:p>
      </dsp:txBody>
      <dsp:txXfrm>
        <a:off x="1930799" y="1605013"/>
        <a:ext cx="1652617" cy="918121"/>
      </dsp:txXfrm>
    </dsp:sp>
    <dsp:sp modelId="{B54F54A5-26B8-4787-8570-EDBF36A08DD1}">
      <dsp:nvSpPr>
        <dsp:cNvPr id="0" name=""/>
        <dsp:cNvSpPr/>
      </dsp:nvSpPr>
      <dsp:spPr>
        <a:xfrm rot="5400000">
          <a:off x="7939586" y="127266"/>
          <a:ext cx="1530201" cy="1331275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code4</a:t>
          </a:r>
          <a:endParaRPr lang="en-US" sz="2200" kern="1200" dirty="0"/>
        </a:p>
      </dsp:txBody>
      <dsp:txXfrm rot="-5400000">
        <a:off x="8246506" y="266259"/>
        <a:ext cx="916361" cy="105328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EF3C90-5AFE-47A2-913C-0D42C000C14C}">
      <dsp:nvSpPr>
        <dsp:cNvPr id="0" name=""/>
        <dsp:cNvSpPr/>
      </dsp:nvSpPr>
      <dsp:spPr>
        <a:xfrm rot="5400000">
          <a:off x="2575649" y="99463"/>
          <a:ext cx="1530201" cy="1331275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 dirty="0" smtClean="0"/>
        </a:p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testedcode2</a:t>
          </a:r>
          <a:endParaRPr lang="en-US" sz="1000" kern="1200" dirty="0"/>
        </a:p>
      </dsp:txBody>
      <dsp:txXfrm rot="-5400000">
        <a:off x="2882569" y="238456"/>
        <a:ext cx="916361" cy="1053289"/>
      </dsp:txXfrm>
    </dsp:sp>
    <dsp:sp modelId="{EF8FA3B5-F5CF-4A95-9D97-D77A25F8D216}">
      <dsp:nvSpPr>
        <dsp:cNvPr id="0" name=""/>
        <dsp:cNvSpPr/>
      </dsp:nvSpPr>
      <dsp:spPr>
        <a:xfrm>
          <a:off x="5731820" y="306177"/>
          <a:ext cx="1707705" cy="9181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6CC621C-EEBA-4032-A1C4-95D93E13E7B4}">
      <dsp:nvSpPr>
        <dsp:cNvPr id="0" name=""/>
        <dsp:cNvSpPr/>
      </dsp:nvSpPr>
      <dsp:spPr>
        <a:xfrm rot="5400000">
          <a:off x="-99463" y="99463"/>
          <a:ext cx="1530201" cy="1331275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testedcode1</a:t>
          </a:r>
          <a:endParaRPr lang="en-US" sz="1100" kern="1200" dirty="0"/>
        </a:p>
      </dsp:txBody>
      <dsp:txXfrm rot="-5400000">
        <a:off x="207457" y="238456"/>
        <a:ext cx="916361" cy="1053289"/>
      </dsp:txXfrm>
    </dsp:sp>
    <dsp:sp modelId="{BADB0BD2-CE74-4F03-B6B4-AEA52D935E43}">
      <dsp:nvSpPr>
        <dsp:cNvPr id="0" name=""/>
        <dsp:cNvSpPr/>
      </dsp:nvSpPr>
      <dsp:spPr>
        <a:xfrm rot="5400000">
          <a:off x="5693923" y="161405"/>
          <a:ext cx="1530201" cy="1331275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 dirty="0" smtClean="0"/>
        </a:p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testedcode3</a:t>
          </a:r>
          <a:endParaRPr lang="en-US" sz="1000" kern="1200" dirty="0"/>
        </a:p>
      </dsp:txBody>
      <dsp:txXfrm rot="-5400000">
        <a:off x="6000843" y="300398"/>
        <a:ext cx="916361" cy="1053289"/>
      </dsp:txXfrm>
    </dsp:sp>
    <dsp:sp modelId="{16B7D3A3-56DC-416A-9D44-98A1CDBB4E4D}">
      <dsp:nvSpPr>
        <dsp:cNvPr id="0" name=""/>
        <dsp:cNvSpPr/>
      </dsp:nvSpPr>
      <dsp:spPr>
        <a:xfrm>
          <a:off x="1930799" y="1605013"/>
          <a:ext cx="1652617" cy="9181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 dirty="0"/>
        </a:p>
      </dsp:txBody>
      <dsp:txXfrm>
        <a:off x="1930799" y="1605013"/>
        <a:ext cx="1652617" cy="918121"/>
      </dsp:txXfrm>
    </dsp:sp>
    <dsp:sp modelId="{B54F54A5-26B8-4787-8570-EDBF36A08DD1}">
      <dsp:nvSpPr>
        <dsp:cNvPr id="0" name=""/>
        <dsp:cNvSpPr/>
      </dsp:nvSpPr>
      <dsp:spPr>
        <a:xfrm rot="5400000">
          <a:off x="7939586" y="127266"/>
          <a:ext cx="1530201" cy="1331275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 dirty="0" smtClean="0"/>
        </a:p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testedcode4</a:t>
          </a:r>
          <a:endParaRPr lang="en-US" sz="1100" kern="1200" dirty="0"/>
        </a:p>
      </dsp:txBody>
      <dsp:txXfrm rot="-5400000">
        <a:off x="8246506" y="266259"/>
        <a:ext cx="916361" cy="105328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38731E-B89C-4F2E-86F2-3DD458E53F29}">
      <dsp:nvSpPr>
        <dsp:cNvPr id="0" name=""/>
        <dsp:cNvSpPr/>
      </dsp:nvSpPr>
      <dsp:spPr>
        <a:xfrm>
          <a:off x="3779311" y="2315702"/>
          <a:ext cx="1777962" cy="177796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400" kern="1200" dirty="0" smtClean="0"/>
            <a:t>ADVANTAGES</a:t>
          </a:r>
          <a:endParaRPr lang="en-IN" sz="1400" kern="1200" dirty="0"/>
        </a:p>
      </dsp:txBody>
      <dsp:txXfrm>
        <a:off x="4039688" y="2576079"/>
        <a:ext cx="1257208" cy="1257208"/>
      </dsp:txXfrm>
    </dsp:sp>
    <dsp:sp modelId="{EBA34540-0A86-4554-A2B1-8F434CB9F934}">
      <dsp:nvSpPr>
        <dsp:cNvPr id="0" name=""/>
        <dsp:cNvSpPr/>
      </dsp:nvSpPr>
      <dsp:spPr>
        <a:xfrm rot="16200000">
          <a:off x="4401069" y="2031341"/>
          <a:ext cx="534445" cy="34277"/>
        </a:xfrm>
        <a:custGeom>
          <a:avLst/>
          <a:gdLst/>
          <a:ahLst/>
          <a:cxnLst/>
          <a:rect l="0" t="0" r="0" b="0"/>
          <a:pathLst>
            <a:path>
              <a:moveTo>
                <a:pt x="0" y="17138"/>
              </a:moveTo>
              <a:lnTo>
                <a:pt x="534445" y="1713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500" kern="1200"/>
        </a:p>
      </dsp:txBody>
      <dsp:txXfrm>
        <a:off x="4654931" y="2035118"/>
        <a:ext cx="26722" cy="26722"/>
      </dsp:txXfrm>
    </dsp:sp>
    <dsp:sp modelId="{D3ABC979-A187-493D-AD82-9C3961828BC0}">
      <dsp:nvSpPr>
        <dsp:cNvPr id="0" name=""/>
        <dsp:cNvSpPr/>
      </dsp:nvSpPr>
      <dsp:spPr>
        <a:xfrm>
          <a:off x="3779311" y="3294"/>
          <a:ext cx="1777962" cy="177796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200" kern="1200" dirty="0" smtClean="0"/>
            <a:t>Fewer documentation required </a:t>
          </a:r>
          <a:endParaRPr lang="en-IN" sz="1200" kern="1200" dirty="0"/>
        </a:p>
      </dsp:txBody>
      <dsp:txXfrm>
        <a:off x="4039688" y="263671"/>
        <a:ext cx="1257208" cy="1257208"/>
      </dsp:txXfrm>
    </dsp:sp>
    <dsp:sp modelId="{C0C516CD-91B4-4ED5-9418-78AF4EE14940}">
      <dsp:nvSpPr>
        <dsp:cNvPr id="0" name=""/>
        <dsp:cNvSpPr/>
      </dsp:nvSpPr>
      <dsp:spPr>
        <a:xfrm rot="20674418">
          <a:off x="5501845" y="2778297"/>
          <a:ext cx="1299089" cy="34277"/>
        </a:xfrm>
        <a:custGeom>
          <a:avLst/>
          <a:gdLst/>
          <a:ahLst/>
          <a:cxnLst/>
          <a:rect l="0" t="0" r="0" b="0"/>
          <a:pathLst>
            <a:path>
              <a:moveTo>
                <a:pt x="0" y="17138"/>
              </a:moveTo>
              <a:lnTo>
                <a:pt x="1299089" y="1713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500" kern="1200"/>
        </a:p>
      </dsp:txBody>
      <dsp:txXfrm>
        <a:off x="6118913" y="2762959"/>
        <a:ext cx="64954" cy="64954"/>
      </dsp:txXfrm>
    </dsp:sp>
    <dsp:sp modelId="{4D7594C6-3EA5-4BEE-B14E-A61C91AB5A56}">
      <dsp:nvSpPr>
        <dsp:cNvPr id="0" name=""/>
        <dsp:cNvSpPr/>
      </dsp:nvSpPr>
      <dsp:spPr>
        <a:xfrm>
          <a:off x="6745506" y="1497207"/>
          <a:ext cx="1777962" cy="177796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200" kern="1200" dirty="0" smtClean="0"/>
            <a:t>Fast delivery</a:t>
          </a:r>
          <a:endParaRPr lang="en-IN" sz="1200" kern="1200" dirty="0"/>
        </a:p>
      </dsp:txBody>
      <dsp:txXfrm>
        <a:off x="7005883" y="1757584"/>
        <a:ext cx="1257208" cy="1257208"/>
      </dsp:txXfrm>
    </dsp:sp>
    <dsp:sp modelId="{32A6C963-02E6-4E04-AD11-13C61D252FE5}">
      <dsp:nvSpPr>
        <dsp:cNvPr id="0" name=""/>
        <dsp:cNvSpPr/>
      </dsp:nvSpPr>
      <dsp:spPr>
        <a:xfrm rot="3240000">
          <a:off x="5080669" y="4122933"/>
          <a:ext cx="534445" cy="34277"/>
        </a:xfrm>
        <a:custGeom>
          <a:avLst/>
          <a:gdLst/>
          <a:ahLst/>
          <a:cxnLst/>
          <a:rect l="0" t="0" r="0" b="0"/>
          <a:pathLst>
            <a:path>
              <a:moveTo>
                <a:pt x="0" y="17138"/>
              </a:moveTo>
              <a:lnTo>
                <a:pt x="534445" y="1713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500" kern="1200"/>
        </a:p>
      </dsp:txBody>
      <dsp:txXfrm>
        <a:off x="5334531" y="4126711"/>
        <a:ext cx="26722" cy="26722"/>
      </dsp:txXfrm>
    </dsp:sp>
    <dsp:sp modelId="{13480AE2-D0CC-43D9-95CF-5CEF4899DAC4}">
      <dsp:nvSpPr>
        <dsp:cNvPr id="0" name=""/>
        <dsp:cNvSpPr/>
      </dsp:nvSpPr>
      <dsp:spPr>
        <a:xfrm>
          <a:off x="5138510" y="4186479"/>
          <a:ext cx="1777962" cy="177796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200" kern="1200" dirty="0" smtClean="0"/>
            <a:t>Higher-quality code</a:t>
          </a:r>
          <a:endParaRPr lang="en-IN" sz="1200" kern="1200" dirty="0"/>
        </a:p>
      </dsp:txBody>
      <dsp:txXfrm>
        <a:off x="5398887" y="4446856"/>
        <a:ext cx="1257208" cy="1257208"/>
      </dsp:txXfrm>
    </dsp:sp>
    <dsp:sp modelId="{AC7D0357-7189-4320-BF33-DE16EF0D7FC6}">
      <dsp:nvSpPr>
        <dsp:cNvPr id="0" name=""/>
        <dsp:cNvSpPr/>
      </dsp:nvSpPr>
      <dsp:spPr>
        <a:xfrm rot="8203941">
          <a:off x="3194667" y="4124581"/>
          <a:ext cx="956282" cy="34277"/>
        </a:xfrm>
        <a:custGeom>
          <a:avLst/>
          <a:gdLst/>
          <a:ahLst/>
          <a:cxnLst/>
          <a:rect l="0" t="0" r="0" b="0"/>
          <a:pathLst>
            <a:path>
              <a:moveTo>
                <a:pt x="0" y="17138"/>
              </a:moveTo>
              <a:lnTo>
                <a:pt x="956282" y="1713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100" kern="1200"/>
        </a:p>
      </dsp:txBody>
      <dsp:txXfrm rot="10800000">
        <a:off x="3194667" y="4124581"/>
        <a:ext cx="956282" cy="34277"/>
      </dsp:txXfrm>
    </dsp:sp>
    <dsp:sp modelId="{B91882FC-8DB4-4777-82C8-E0126D59D040}">
      <dsp:nvSpPr>
        <dsp:cNvPr id="0" name=""/>
        <dsp:cNvSpPr/>
      </dsp:nvSpPr>
      <dsp:spPr>
        <a:xfrm>
          <a:off x="1788343" y="4189774"/>
          <a:ext cx="1777962" cy="177796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200" kern="1200" dirty="0" smtClean="0"/>
            <a:t>Easy to manage</a:t>
          </a:r>
          <a:endParaRPr lang="en-IN" sz="1200" kern="1200" dirty="0"/>
        </a:p>
      </dsp:txBody>
      <dsp:txXfrm>
        <a:off x="2048720" y="4450151"/>
        <a:ext cx="1257208" cy="1257208"/>
      </dsp:txXfrm>
    </dsp:sp>
    <dsp:sp modelId="{2DB5939B-B49D-4DE8-A2A0-5856286845E5}">
      <dsp:nvSpPr>
        <dsp:cNvPr id="0" name=""/>
        <dsp:cNvSpPr/>
      </dsp:nvSpPr>
      <dsp:spPr>
        <a:xfrm rot="11880000">
          <a:off x="3301454" y="2830258"/>
          <a:ext cx="534445" cy="34277"/>
        </a:xfrm>
        <a:custGeom>
          <a:avLst/>
          <a:gdLst/>
          <a:ahLst/>
          <a:cxnLst/>
          <a:rect l="0" t="0" r="0" b="0"/>
          <a:pathLst>
            <a:path>
              <a:moveTo>
                <a:pt x="0" y="17138"/>
              </a:moveTo>
              <a:lnTo>
                <a:pt x="534445" y="1713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100" kern="1200"/>
        </a:p>
      </dsp:txBody>
      <dsp:txXfrm rot="10800000">
        <a:off x="3301454" y="2830258"/>
        <a:ext cx="534445" cy="34277"/>
      </dsp:txXfrm>
    </dsp:sp>
    <dsp:sp modelId="{B45025AF-8C8A-4EFD-9E78-0A9E4C884438}">
      <dsp:nvSpPr>
        <dsp:cNvPr id="0" name=""/>
        <dsp:cNvSpPr/>
      </dsp:nvSpPr>
      <dsp:spPr>
        <a:xfrm>
          <a:off x="1580080" y="1601128"/>
          <a:ext cx="1777962" cy="177796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200" kern="1200" dirty="0" smtClean="0"/>
            <a:t>Collaboration with customer</a:t>
          </a:r>
          <a:endParaRPr lang="en-IN" sz="1200" kern="1200" dirty="0"/>
        </a:p>
      </dsp:txBody>
      <dsp:txXfrm>
        <a:off x="1840457" y="1861505"/>
        <a:ext cx="1257208" cy="125720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540F95-C1AA-4263-9902-20FB07087AFE}">
      <dsp:nvSpPr>
        <dsp:cNvPr id="0" name=""/>
        <dsp:cNvSpPr/>
      </dsp:nvSpPr>
      <dsp:spPr>
        <a:xfrm>
          <a:off x="2713873" y="2442334"/>
          <a:ext cx="2037805" cy="2037805"/>
        </a:xfrm>
        <a:prstGeom prst="ellipse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200" kern="1200" dirty="0" smtClean="0"/>
            <a:t>DISADVANTAGES</a:t>
          </a:r>
          <a:endParaRPr lang="en-IN" sz="1300" kern="1200" dirty="0"/>
        </a:p>
      </dsp:txBody>
      <dsp:txXfrm>
        <a:off x="3012303" y="2740764"/>
        <a:ext cx="1440945" cy="1440945"/>
      </dsp:txXfrm>
    </dsp:sp>
    <dsp:sp modelId="{9D93F777-CF80-4789-A7D8-A2D2E164F77F}">
      <dsp:nvSpPr>
        <dsp:cNvPr id="0" name=""/>
        <dsp:cNvSpPr/>
      </dsp:nvSpPr>
      <dsp:spPr>
        <a:xfrm rot="11568926">
          <a:off x="947859" y="2732452"/>
          <a:ext cx="1715408" cy="580774"/>
        </a:xfrm>
        <a:prstGeom prst="leftArrow">
          <a:avLst>
            <a:gd name="adj1" fmla="val 60000"/>
            <a:gd name="adj2" fmla="val 50000"/>
          </a:avLst>
        </a:prstGeom>
        <a:solidFill>
          <a:schemeClr val="accent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7C685F-C42D-4BEE-BD44-CAA1A95196DD}">
      <dsp:nvSpPr>
        <dsp:cNvPr id="0" name=""/>
        <dsp:cNvSpPr/>
      </dsp:nvSpPr>
      <dsp:spPr>
        <a:xfrm>
          <a:off x="1267" y="2058225"/>
          <a:ext cx="1935915" cy="1548732"/>
        </a:xfrm>
        <a:prstGeom prst="roundRect">
          <a:avLst>
            <a:gd name="adj" fmla="val 10000"/>
          </a:avLst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400" kern="1200" dirty="0" smtClean="0"/>
            <a:t>Focused only on code</a:t>
          </a:r>
          <a:endParaRPr lang="en-IN" sz="2400" kern="1200" dirty="0"/>
        </a:p>
      </dsp:txBody>
      <dsp:txXfrm>
        <a:off x="46628" y="2103586"/>
        <a:ext cx="1845193" cy="1458010"/>
      </dsp:txXfrm>
    </dsp:sp>
    <dsp:sp modelId="{2474F4BD-7704-4CED-9202-628A0642F8DD}">
      <dsp:nvSpPr>
        <dsp:cNvPr id="0" name=""/>
        <dsp:cNvSpPr/>
      </dsp:nvSpPr>
      <dsp:spPr>
        <a:xfrm rot="14681663">
          <a:off x="2071636" y="1412341"/>
          <a:ext cx="1659370" cy="580774"/>
        </a:xfrm>
        <a:prstGeom prst="leftArrow">
          <a:avLst>
            <a:gd name="adj1" fmla="val 60000"/>
            <a:gd name="adj2" fmla="val 50000"/>
          </a:avLst>
        </a:prstGeom>
        <a:solidFill>
          <a:schemeClr val="accent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B78FFA-47C8-4439-B9BB-24C7FB713AF4}">
      <dsp:nvSpPr>
        <dsp:cNvPr id="0" name=""/>
        <dsp:cNvSpPr/>
      </dsp:nvSpPr>
      <dsp:spPr>
        <a:xfrm>
          <a:off x="1578718" y="178293"/>
          <a:ext cx="1935915" cy="1548732"/>
        </a:xfrm>
        <a:prstGeom prst="roundRect">
          <a:avLst>
            <a:gd name="adj" fmla="val 10000"/>
          </a:avLst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400" kern="1200" dirty="0" smtClean="0"/>
            <a:t>Requires much user input</a:t>
          </a:r>
          <a:endParaRPr lang="en-IN" sz="2400" kern="1200" dirty="0"/>
        </a:p>
      </dsp:txBody>
      <dsp:txXfrm>
        <a:off x="1624079" y="223654"/>
        <a:ext cx="1845193" cy="1458010"/>
      </dsp:txXfrm>
    </dsp:sp>
    <dsp:sp modelId="{EAE5356A-A62D-4269-A806-BBD7EF53EC84}">
      <dsp:nvSpPr>
        <dsp:cNvPr id="0" name=""/>
        <dsp:cNvSpPr/>
      </dsp:nvSpPr>
      <dsp:spPr>
        <a:xfrm rot="17808876">
          <a:off x="3772127" y="1417911"/>
          <a:ext cx="1693365" cy="580774"/>
        </a:xfrm>
        <a:prstGeom prst="leftArrow">
          <a:avLst>
            <a:gd name="adj1" fmla="val 60000"/>
            <a:gd name="adj2" fmla="val 50000"/>
          </a:avLst>
        </a:prstGeom>
        <a:solidFill>
          <a:schemeClr val="accent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FC9909-2BEE-4462-9F24-8D399F079A9E}">
      <dsp:nvSpPr>
        <dsp:cNvPr id="0" name=""/>
        <dsp:cNvSpPr/>
      </dsp:nvSpPr>
      <dsp:spPr>
        <a:xfrm>
          <a:off x="4032795" y="178293"/>
          <a:ext cx="1935915" cy="1548732"/>
        </a:xfrm>
        <a:prstGeom prst="roundRect">
          <a:avLst>
            <a:gd name="adj" fmla="val 10000"/>
          </a:avLst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400" kern="1200" dirty="0" smtClean="0"/>
            <a:t>Depends on customer interaction</a:t>
          </a:r>
          <a:endParaRPr lang="en-IN" sz="2400" kern="1200" dirty="0"/>
        </a:p>
      </dsp:txBody>
      <dsp:txXfrm>
        <a:off x="4078156" y="223654"/>
        <a:ext cx="1845193" cy="1458010"/>
      </dsp:txXfrm>
    </dsp:sp>
    <dsp:sp modelId="{9C267DA5-5434-45A3-8FA9-BE4720976465}">
      <dsp:nvSpPr>
        <dsp:cNvPr id="0" name=""/>
        <dsp:cNvSpPr/>
      </dsp:nvSpPr>
      <dsp:spPr>
        <a:xfrm rot="20852499">
          <a:off x="4808380" y="2735380"/>
          <a:ext cx="1790908" cy="580774"/>
        </a:xfrm>
        <a:prstGeom prst="leftArrow">
          <a:avLst>
            <a:gd name="adj1" fmla="val 60000"/>
            <a:gd name="adj2" fmla="val 50000"/>
          </a:avLst>
        </a:prstGeom>
        <a:solidFill>
          <a:schemeClr val="accent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A85BA2-D2EF-4197-B6D1-5F2928F8ABAD}">
      <dsp:nvSpPr>
        <dsp:cNvPr id="0" name=""/>
        <dsp:cNvSpPr/>
      </dsp:nvSpPr>
      <dsp:spPr>
        <a:xfrm>
          <a:off x="5610245" y="2058225"/>
          <a:ext cx="1935915" cy="1548732"/>
        </a:xfrm>
        <a:prstGeom prst="roundRect">
          <a:avLst>
            <a:gd name="adj" fmla="val 10000"/>
          </a:avLst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400" kern="1200" dirty="0" smtClean="0"/>
            <a:t>Works only in smaller project</a:t>
          </a:r>
          <a:endParaRPr lang="en-IN" sz="2400" kern="1200" dirty="0"/>
        </a:p>
      </dsp:txBody>
      <dsp:txXfrm>
        <a:off x="5655606" y="2103586"/>
        <a:ext cx="1845193" cy="145801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CE7F5B-9773-4ADA-AD63-E31815063815}">
      <dsp:nvSpPr>
        <dsp:cNvPr id="0" name=""/>
        <dsp:cNvSpPr/>
      </dsp:nvSpPr>
      <dsp:spPr>
        <a:xfrm>
          <a:off x="2552625" y="2709333"/>
          <a:ext cx="675382" cy="128693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37691" y="0"/>
              </a:lnTo>
              <a:lnTo>
                <a:pt x="337691" y="1286933"/>
              </a:lnTo>
              <a:lnTo>
                <a:pt x="675382" y="128693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500" kern="1200"/>
        </a:p>
      </dsp:txBody>
      <dsp:txXfrm>
        <a:off x="2853982" y="3316465"/>
        <a:ext cx="72669" cy="72669"/>
      </dsp:txXfrm>
    </dsp:sp>
    <dsp:sp modelId="{3E3A3D94-077E-4E9C-A496-300259394F9E}">
      <dsp:nvSpPr>
        <dsp:cNvPr id="0" name=""/>
        <dsp:cNvSpPr/>
      </dsp:nvSpPr>
      <dsp:spPr>
        <a:xfrm>
          <a:off x="2552625" y="2663613"/>
          <a:ext cx="67538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75382" y="4572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500" kern="1200"/>
        </a:p>
      </dsp:txBody>
      <dsp:txXfrm>
        <a:off x="2873432" y="2692448"/>
        <a:ext cx="33769" cy="33769"/>
      </dsp:txXfrm>
    </dsp:sp>
    <dsp:sp modelId="{63CBAC53-C0C5-439F-AAC0-2627C0CE7ADE}">
      <dsp:nvSpPr>
        <dsp:cNvPr id="0" name=""/>
        <dsp:cNvSpPr/>
      </dsp:nvSpPr>
      <dsp:spPr>
        <a:xfrm>
          <a:off x="2552625" y="1422400"/>
          <a:ext cx="675382" cy="1286933"/>
        </a:xfrm>
        <a:custGeom>
          <a:avLst/>
          <a:gdLst/>
          <a:ahLst/>
          <a:cxnLst/>
          <a:rect l="0" t="0" r="0" b="0"/>
          <a:pathLst>
            <a:path>
              <a:moveTo>
                <a:pt x="0" y="1286933"/>
              </a:moveTo>
              <a:lnTo>
                <a:pt x="337691" y="1286933"/>
              </a:lnTo>
              <a:lnTo>
                <a:pt x="337691" y="0"/>
              </a:lnTo>
              <a:lnTo>
                <a:pt x="675382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500" kern="1200"/>
        </a:p>
      </dsp:txBody>
      <dsp:txXfrm>
        <a:off x="2853982" y="2029532"/>
        <a:ext cx="72669" cy="72669"/>
      </dsp:txXfrm>
    </dsp:sp>
    <dsp:sp modelId="{5CBFE96B-5747-438E-A410-CEE1027187FF}">
      <dsp:nvSpPr>
        <dsp:cNvPr id="0" name=""/>
        <dsp:cNvSpPr/>
      </dsp:nvSpPr>
      <dsp:spPr>
        <a:xfrm rot="16200000">
          <a:off x="-671481" y="2194560"/>
          <a:ext cx="5418667" cy="102954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275" tIns="41275" rIns="41275" bIns="41275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6500" kern="1200" dirty="0" err="1" smtClean="0"/>
            <a:t>cirticisms</a:t>
          </a:r>
          <a:endParaRPr lang="en-IN" sz="6500" kern="1200" dirty="0"/>
        </a:p>
      </dsp:txBody>
      <dsp:txXfrm>
        <a:off x="-671481" y="2194560"/>
        <a:ext cx="5418667" cy="1029546"/>
      </dsp:txXfrm>
    </dsp:sp>
    <dsp:sp modelId="{9ECC6E07-57FC-4935-8AE9-D0CAA69516BB}">
      <dsp:nvSpPr>
        <dsp:cNvPr id="0" name=""/>
        <dsp:cNvSpPr/>
      </dsp:nvSpPr>
      <dsp:spPr>
        <a:xfrm>
          <a:off x="3228008" y="907626"/>
          <a:ext cx="3376913" cy="102954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300" kern="1200" dirty="0" smtClean="0"/>
            <a:t>Lack of structure and </a:t>
          </a:r>
          <a:r>
            <a:rPr lang="en-IN" sz="2300" kern="1200" smtClean="0"/>
            <a:t>necessary documentation</a:t>
          </a:r>
          <a:endParaRPr lang="en-IN" sz="2300" kern="1200" dirty="0"/>
        </a:p>
      </dsp:txBody>
      <dsp:txXfrm>
        <a:off x="3228008" y="907626"/>
        <a:ext cx="3376913" cy="1029546"/>
      </dsp:txXfrm>
    </dsp:sp>
    <dsp:sp modelId="{B58460D7-F2A5-4498-8357-C69E62DACEB3}">
      <dsp:nvSpPr>
        <dsp:cNvPr id="0" name=""/>
        <dsp:cNvSpPr/>
      </dsp:nvSpPr>
      <dsp:spPr>
        <a:xfrm>
          <a:off x="3228008" y="2194560"/>
          <a:ext cx="3376913" cy="102954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300" kern="1200" dirty="0" smtClean="0"/>
            <a:t>Requires too much cultural changes to adopt</a:t>
          </a:r>
          <a:endParaRPr lang="en-IN" sz="2300" kern="1200" dirty="0"/>
        </a:p>
      </dsp:txBody>
      <dsp:txXfrm>
        <a:off x="3228008" y="2194560"/>
        <a:ext cx="3376913" cy="1029546"/>
      </dsp:txXfrm>
    </dsp:sp>
    <dsp:sp modelId="{149461F4-D8ED-4D3D-93C2-1DF1FA987DA4}">
      <dsp:nvSpPr>
        <dsp:cNvPr id="0" name=""/>
        <dsp:cNvSpPr/>
      </dsp:nvSpPr>
      <dsp:spPr>
        <a:xfrm>
          <a:off x="3228008" y="3481493"/>
          <a:ext cx="3376913" cy="102954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300" kern="1200" dirty="0" smtClean="0"/>
            <a:t>Works with senior-level developers</a:t>
          </a:r>
          <a:endParaRPr lang="en-IN" sz="2300" kern="1200" dirty="0"/>
        </a:p>
      </dsp:txBody>
      <dsp:txXfrm>
        <a:off x="3228008" y="3481493"/>
        <a:ext cx="3376913" cy="1029546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98B044-2CCF-4F9C-A658-A5BD0D6393BC}">
      <dsp:nvSpPr>
        <dsp:cNvPr id="0" name=""/>
        <dsp:cNvSpPr/>
      </dsp:nvSpPr>
      <dsp:spPr>
        <a:xfrm>
          <a:off x="0" y="383162"/>
          <a:ext cx="5908344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FA2F228-26C9-4513-83A4-C0D4E2AF1811}">
      <dsp:nvSpPr>
        <dsp:cNvPr id="0" name=""/>
        <dsp:cNvSpPr/>
      </dsp:nvSpPr>
      <dsp:spPr>
        <a:xfrm>
          <a:off x="295417" y="102722"/>
          <a:ext cx="4135840" cy="56088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325" tIns="0" rIns="156325" bIns="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baseline="0" smtClean="0"/>
            <a:t>Source of problems</a:t>
          </a:r>
          <a:endParaRPr lang="en-US" sz="1800" kern="1200" baseline="0"/>
        </a:p>
      </dsp:txBody>
      <dsp:txXfrm>
        <a:off x="322797" y="130102"/>
        <a:ext cx="4081080" cy="506120"/>
      </dsp:txXfrm>
    </dsp:sp>
    <dsp:sp modelId="{FFDC0AA2-793B-4D54-9E3F-F1D7BD076024}">
      <dsp:nvSpPr>
        <dsp:cNvPr id="0" name=""/>
        <dsp:cNvSpPr/>
      </dsp:nvSpPr>
      <dsp:spPr>
        <a:xfrm>
          <a:off x="0" y="1245002"/>
          <a:ext cx="5908344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2266801"/>
              <a:satOff val="1309"/>
              <a:lumOff val="-240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F2750A0-33B8-4040-B7AA-ECFC59EB79E1}">
      <dsp:nvSpPr>
        <dsp:cNvPr id="0" name=""/>
        <dsp:cNvSpPr/>
      </dsp:nvSpPr>
      <dsp:spPr>
        <a:xfrm>
          <a:off x="295417" y="964562"/>
          <a:ext cx="4135840" cy="560880"/>
        </a:xfrm>
        <a:prstGeom prst="roundRect">
          <a:avLst/>
        </a:prstGeom>
        <a:solidFill>
          <a:schemeClr val="accent2">
            <a:hueOff val="-2266801"/>
            <a:satOff val="1309"/>
            <a:lumOff val="-24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325" tIns="0" rIns="156325" bIns="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baseline="0" smtClean="0"/>
            <a:t>What to program </a:t>
          </a:r>
          <a:endParaRPr lang="en-US" sz="1800" kern="1200" baseline="0" dirty="0" smtClean="0"/>
        </a:p>
      </dsp:txBody>
      <dsp:txXfrm>
        <a:off x="322797" y="991942"/>
        <a:ext cx="4081080" cy="506120"/>
      </dsp:txXfrm>
    </dsp:sp>
    <dsp:sp modelId="{C79E5476-8B32-4A07-961B-6B7495EC62EC}">
      <dsp:nvSpPr>
        <dsp:cNvPr id="0" name=""/>
        <dsp:cNvSpPr/>
      </dsp:nvSpPr>
      <dsp:spPr>
        <a:xfrm>
          <a:off x="0" y="2106842"/>
          <a:ext cx="5908344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4533602"/>
              <a:satOff val="2618"/>
              <a:lumOff val="-480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E98150F-5738-43ED-AA7D-780FDC792B40}">
      <dsp:nvSpPr>
        <dsp:cNvPr id="0" name=""/>
        <dsp:cNvSpPr/>
      </dsp:nvSpPr>
      <dsp:spPr>
        <a:xfrm>
          <a:off x="295417" y="1826402"/>
          <a:ext cx="4135840" cy="560880"/>
        </a:xfrm>
        <a:prstGeom prst="roundRect">
          <a:avLst/>
        </a:prstGeom>
        <a:solidFill>
          <a:schemeClr val="accent2">
            <a:hueOff val="-4533602"/>
            <a:satOff val="2618"/>
            <a:lumOff val="-480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325" tIns="0" rIns="156325" bIns="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baseline="0" smtClean="0"/>
            <a:t>Give every bit of your idea to your developer</a:t>
          </a:r>
          <a:endParaRPr lang="en-US" sz="1800" kern="1200" baseline="0" dirty="0" smtClean="0"/>
        </a:p>
      </dsp:txBody>
      <dsp:txXfrm>
        <a:off x="322797" y="1853782"/>
        <a:ext cx="4081080" cy="506120"/>
      </dsp:txXfrm>
    </dsp:sp>
    <dsp:sp modelId="{134A38BB-BCFE-4F03-B133-5A0980860C73}">
      <dsp:nvSpPr>
        <dsp:cNvPr id="0" name=""/>
        <dsp:cNvSpPr/>
      </dsp:nvSpPr>
      <dsp:spPr>
        <a:xfrm>
          <a:off x="0" y="2968682"/>
          <a:ext cx="5908344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6800403"/>
              <a:satOff val="3927"/>
              <a:lumOff val="-720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095FC4F-CBA2-44C9-A675-9D5CA5F849D5}">
      <dsp:nvSpPr>
        <dsp:cNvPr id="0" name=""/>
        <dsp:cNvSpPr/>
      </dsp:nvSpPr>
      <dsp:spPr>
        <a:xfrm>
          <a:off x="295417" y="2688242"/>
          <a:ext cx="4135840" cy="560880"/>
        </a:xfrm>
        <a:prstGeom prst="roundRect">
          <a:avLst/>
        </a:prstGeom>
        <a:solidFill>
          <a:schemeClr val="accent2">
            <a:hueOff val="-6800403"/>
            <a:satOff val="3927"/>
            <a:lumOff val="-720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325" tIns="0" rIns="156325" bIns="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baseline="0" smtClean="0"/>
            <a:t>Develop positive attitude</a:t>
          </a:r>
          <a:endParaRPr lang="en-US" sz="1800" kern="1200" baseline="0" dirty="0" smtClean="0"/>
        </a:p>
      </dsp:txBody>
      <dsp:txXfrm>
        <a:off x="322797" y="2715622"/>
        <a:ext cx="4081080" cy="506120"/>
      </dsp:txXfrm>
    </dsp:sp>
    <dsp:sp modelId="{339601EF-C4D1-4ECD-AFD0-2A4A67CCBCF6}">
      <dsp:nvSpPr>
        <dsp:cNvPr id="0" name=""/>
        <dsp:cNvSpPr/>
      </dsp:nvSpPr>
      <dsp:spPr>
        <a:xfrm>
          <a:off x="0" y="3830522"/>
          <a:ext cx="5908344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9067203"/>
              <a:satOff val="5236"/>
              <a:lumOff val="-960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2846B5C-76BB-4513-B66C-8D77C75AD13F}">
      <dsp:nvSpPr>
        <dsp:cNvPr id="0" name=""/>
        <dsp:cNvSpPr/>
      </dsp:nvSpPr>
      <dsp:spPr>
        <a:xfrm>
          <a:off x="295417" y="3550082"/>
          <a:ext cx="4135840" cy="560880"/>
        </a:xfrm>
        <a:prstGeom prst="roundRect">
          <a:avLst/>
        </a:prstGeom>
        <a:solidFill>
          <a:schemeClr val="accent2">
            <a:hueOff val="-9067203"/>
            <a:satOff val="5236"/>
            <a:lumOff val="-960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325" tIns="0" rIns="156325" bIns="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baseline="0" dirty="0" smtClean="0"/>
            <a:t>Functional testing</a:t>
          </a:r>
        </a:p>
      </dsp:txBody>
      <dsp:txXfrm>
        <a:off x="322797" y="3577462"/>
        <a:ext cx="4081080" cy="50612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DB98DF-D610-4ED4-A79C-3B35A8772324}">
      <dsp:nvSpPr>
        <dsp:cNvPr id="0" name=""/>
        <dsp:cNvSpPr/>
      </dsp:nvSpPr>
      <dsp:spPr>
        <a:xfrm>
          <a:off x="0" y="324943"/>
          <a:ext cx="7178722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D1800675-C6AE-40A7-9183-5ADE8BDBD044}">
      <dsp:nvSpPr>
        <dsp:cNvPr id="0" name=""/>
        <dsp:cNvSpPr/>
      </dsp:nvSpPr>
      <dsp:spPr>
        <a:xfrm>
          <a:off x="358936" y="74023"/>
          <a:ext cx="5025105" cy="50184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89937" tIns="0" rIns="189937" bIns="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smtClean="0"/>
            <a:t>Pair Programming</a:t>
          </a:r>
          <a:endParaRPr lang="en-US" sz="1700" kern="1200" dirty="0"/>
        </a:p>
      </dsp:txBody>
      <dsp:txXfrm>
        <a:off x="383434" y="98521"/>
        <a:ext cx="4976109" cy="452844"/>
      </dsp:txXfrm>
    </dsp:sp>
    <dsp:sp modelId="{D6E5141C-9C36-46D1-B19C-879B36C6A6D4}">
      <dsp:nvSpPr>
        <dsp:cNvPr id="0" name=""/>
        <dsp:cNvSpPr/>
      </dsp:nvSpPr>
      <dsp:spPr>
        <a:xfrm>
          <a:off x="0" y="1096063"/>
          <a:ext cx="7178722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-1511201"/>
              <a:satOff val="873"/>
              <a:lumOff val="-1601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B4661B10-45E2-4954-B06C-F5186C1BC5E5}">
      <dsp:nvSpPr>
        <dsp:cNvPr id="0" name=""/>
        <dsp:cNvSpPr/>
      </dsp:nvSpPr>
      <dsp:spPr>
        <a:xfrm>
          <a:off x="358936" y="845143"/>
          <a:ext cx="5025105" cy="501840"/>
        </a:xfrm>
        <a:prstGeom prst="roundRect">
          <a:avLst/>
        </a:prstGeom>
        <a:gradFill rotWithShape="0">
          <a:gsLst>
            <a:gs pos="0">
              <a:schemeClr val="accent2">
                <a:hueOff val="-1511201"/>
                <a:satOff val="873"/>
                <a:lumOff val="-160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1511201"/>
                <a:satOff val="873"/>
                <a:lumOff val="-160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1511201"/>
                <a:satOff val="873"/>
                <a:lumOff val="-160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89937" tIns="0" rIns="189937" bIns="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smtClean="0"/>
            <a:t>Communication</a:t>
          </a:r>
          <a:endParaRPr lang="en-US" sz="1700" kern="1200" dirty="0"/>
        </a:p>
      </dsp:txBody>
      <dsp:txXfrm>
        <a:off x="383434" y="869641"/>
        <a:ext cx="4976109" cy="452844"/>
      </dsp:txXfrm>
    </dsp:sp>
    <dsp:sp modelId="{259EECAD-0D6E-424F-9CEE-991002942865}">
      <dsp:nvSpPr>
        <dsp:cNvPr id="0" name=""/>
        <dsp:cNvSpPr/>
      </dsp:nvSpPr>
      <dsp:spPr>
        <a:xfrm>
          <a:off x="0" y="1867184"/>
          <a:ext cx="7178722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-3022401"/>
              <a:satOff val="1745"/>
              <a:lumOff val="-3202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960D940-3BDE-4488-AD81-D4F9D4A468EA}">
      <dsp:nvSpPr>
        <dsp:cNvPr id="0" name=""/>
        <dsp:cNvSpPr/>
      </dsp:nvSpPr>
      <dsp:spPr>
        <a:xfrm>
          <a:off x="358936" y="1616263"/>
          <a:ext cx="5025105" cy="501840"/>
        </a:xfrm>
        <a:prstGeom prst="roundRect">
          <a:avLst/>
        </a:prstGeom>
        <a:gradFill rotWithShape="0">
          <a:gsLst>
            <a:gs pos="0">
              <a:schemeClr val="accent2">
                <a:hueOff val="-3022401"/>
                <a:satOff val="1745"/>
                <a:lumOff val="-320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3022401"/>
                <a:satOff val="1745"/>
                <a:lumOff val="-320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3022401"/>
                <a:satOff val="1745"/>
                <a:lumOff val="-320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89937" tIns="0" rIns="189937" bIns="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smtClean="0"/>
            <a:t>Code only what is required.</a:t>
          </a:r>
          <a:endParaRPr lang="en-US" sz="1700" kern="1200" dirty="0"/>
        </a:p>
      </dsp:txBody>
      <dsp:txXfrm>
        <a:off x="383434" y="1640761"/>
        <a:ext cx="4976109" cy="452844"/>
      </dsp:txXfrm>
    </dsp:sp>
    <dsp:sp modelId="{344A2097-59EE-41B1-989F-05B793BCE31F}">
      <dsp:nvSpPr>
        <dsp:cNvPr id="0" name=""/>
        <dsp:cNvSpPr/>
      </dsp:nvSpPr>
      <dsp:spPr>
        <a:xfrm>
          <a:off x="0" y="2638304"/>
          <a:ext cx="7178722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-4533602"/>
              <a:satOff val="2618"/>
              <a:lumOff val="-4804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5011C7EB-414B-41B4-85B3-DE868EE0A7DA}">
      <dsp:nvSpPr>
        <dsp:cNvPr id="0" name=""/>
        <dsp:cNvSpPr/>
      </dsp:nvSpPr>
      <dsp:spPr>
        <a:xfrm>
          <a:off x="358936" y="2387384"/>
          <a:ext cx="5025105" cy="501840"/>
        </a:xfrm>
        <a:prstGeom prst="roundRect">
          <a:avLst/>
        </a:prstGeom>
        <a:gradFill rotWithShape="0">
          <a:gsLst>
            <a:gs pos="0">
              <a:schemeClr val="accent2">
                <a:hueOff val="-4533602"/>
                <a:satOff val="2618"/>
                <a:lumOff val="-480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4533602"/>
                <a:satOff val="2618"/>
                <a:lumOff val="-480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4533602"/>
                <a:satOff val="2618"/>
                <a:lumOff val="-480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89937" tIns="0" rIns="189937" bIns="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smtClean="0"/>
            <a:t>Maintain simplicity</a:t>
          </a:r>
          <a:endParaRPr lang="en-US" sz="1700" kern="1200" dirty="0" smtClean="0"/>
        </a:p>
      </dsp:txBody>
      <dsp:txXfrm>
        <a:off x="383434" y="2411882"/>
        <a:ext cx="4976109" cy="452844"/>
      </dsp:txXfrm>
    </dsp:sp>
    <dsp:sp modelId="{C224570D-01AD-4EA1-9547-C692AF5877CC}">
      <dsp:nvSpPr>
        <dsp:cNvPr id="0" name=""/>
        <dsp:cNvSpPr/>
      </dsp:nvSpPr>
      <dsp:spPr>
        <a:xfrm>
          <a:off x="0" y="3409424"/>
          <a:ext cx="7178722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-6044802"/>
              <a:satOff val="3491"/>
              <a:lumOff val="-6405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51526F59-B3DF-4C77-AAE5-0319657733D4}">
      <dsp:nvSpPr>
        <dsp:cNvPr id="0" name=""/>
        <dsp:cNvSpPr/>
      </dsp:nvSpPr>
      <dsp:spPr>
        <a:xfrm>
          <a:off x="358936" y="3158504"/>
          <a:ext cx="5025105" cy="501840"/>
        </a:xfrm>
        <a:prstGeom prst="roundRect">
          <a:avLst/>
        </a:prstGeom>
        <a:gradFill rotWithShape="0">
          <a:gsLst>
            <a:gs pos="0">
              <a:schemeClr val="accent2">
                <a:hueOff val="-6044802"/>
                <a:satOff val="3491"/>
                <a:lumOff val="-640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6044802"/>
                <a:satOff val="3491"/>
                <a:lumOff val="-640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6044802"/>
                <a:satOff val="3491"/>
                <a:lumOff val="-640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89937" tIns="0" rIns="189937" bIns="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smtClean="0"/>
            <a:t>Collective Ownership</a:t>
          </a:r>
          <a:endParaRPr lang="en-US" sz="1700" kern="1200" dirty="0" smtClean="0"/>
        </a:p>
      </dsp:txBody>
      <dsp:txXfrm>
        <a:off x="383434" y="3183002"/>
        <a:ext cx="4976109" cy="452844"/>
      </dsp:txXfrm>
    </dsp:sp>
    <dsp:sp modelId="{AD47D1F8-CDEC-4D1E-B2D6-331C5D12D569}">
      <dsp:nvSpPr>
        <dsp:cNvPr id="0" name=""/>
        <dsp:cNvSpPr/>
      </dsp:nvSpPr>
      <dsp:spPr>
        <a:xfrm>
          <a:off x="0" y="4180544"/>
          <a:ext cx="7178722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-7556003"/>
              <a:satOff val="4363"/>
              <a:lumOff val="-8006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19476FF-AECE-44B9-AF9A-03E3E84D6DF3}">
      <dsp:nvSpPr>
        <dsp:cNvPr id="0" name=""/>
        <dsp:cNvSpPr/>
      </dsp:nvSpPr>
      <dsp:spPr>
        <a:xfrm>
          <a:off x="358936" y="3929624"/>
          <a:ext cx="5025105" cy="501840"/>
        </a:xfrm>
        <a:prstGeom prst="roundRect">
          <a:avLst/>
        </a:prstGeom>
        <a:gradFill rotWithShape="0">
          <a:gsLst>
            <a:gs pos="0">
              <a:schemeClr val="accent2">
                <a:hueOff val="-7556003"/>
                <a:satOff val="4363"/>
                <a:lumOff val="-800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7556003"/>
                <a:satOff val="4363"/>
                <a:lumOff val="-800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7556003"/>
                <a:satOff val="4363"/>
                <a:lumOff val="-800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89937" tIns="0" rIns="189937" bIns="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smtClean="0"/>
            <a:t>Perform unit testing</a:t>
          </a:r>
          <a:endParaRPr lang="en-US" sz="1700" kern="1200" dirty="0" smtClean="0"/>
        </a:p>
      </dsp:txBody>
      <dsp:txXfrm>
        <a:off x="383434" y="3954122"/>
        <a:ext cx="4976109" cy="452844"/>
      </dsp:txXfrm>
    </dsp:sp>
    <dsp:sp modelId="{98B68A20-E76F-4B10-80AD-17CBBCD01EBD}">
      <dsp:nvSpPr>
        <dsp:cNvPr id="0" name=""/>
        <dsp:cNvSpPr/>
      </dsp:nvSpPr>
      <dsp:spPr>
        <a:xfrm>
          <a:off x="0" y="4951664"/>
          <a:ext cx="7178722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-9067203"/>
              <a:satOff val="5236"/>
              <a:lumOff val="-9607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BA559ABD-6F36-49F3-BBF3-3CB8FB21CBA9}">
      <dsp:nvSpPr>
        <dsp:cNvPr id="0" name=""/>
        <dsp:cNvSpPr/>
      </dsp:nvSpPr>
      <dsp:spPr>
        <a:xfrm>
          <a:off x="358936" y="4700744"/>
          <a:ext cx="5025105" cy="501840"/>
        </a:xfrm>
        <a:prstGeom prst="roundRect">
          <a:avLst/>
        </a:prstGeom>
        <a:gradFill rotWithShape="0">
          <a:gsLst>
            <a:gs pos="0">
              <a:schemeClr val="accent2">
                <a:hueOff val="-9067203"/>
                <a:satOff val="5236"/>
                <a:lumOff val="-960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9067203"/>
                <a:satOff val="5236"/>
                <a:lumOff val="-960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9067203"/>
                <a:satOff val="5236"/>
                <a:lumOff val="-960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89937" tIns="0" rIns="189937" bIns="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smtClean="0"/>
            <a:t>Refactor</a:t>
          </a:r>
          <a:endParaRPr lang="en-US" sz="1700" kern="1200" dirty="0"/>
        </a:p>
      </dsp:txBody>
      <dsp:txXfrm>
        <a:off x="383434" y="4725242"/>
        <a:ext cx="4976109" cy="45284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3/layout/CircleRelationship">
  <dgm:title val=""/>
  <dgm:desc val=""/>
  <dgm:catLst>
    <dgm:cat type="relationship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0" srcId="0" destId="10" srcOrd="0" destOrd="0"/>
        <dgm:cxn modelId="21" srcId="10" destId="11" srcOrd="0" destOrd="0"/>
        <dgm:cxn modelId="22" srcId="10" destId="12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0" srcId="0" destId="10" srcOrd="0" destOrd="0"/>
        <dgm:cxn modelId="21" srcId="10" destId="11" srcOrd="0" destOrd="0"/>
        <dgm:cxn modelId="22" srcId="10" destId="12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0" srcId="0" destId="10" srcOrd="0" destOrd="0"/>
        <dgm:cxn modelId="21" srcId="10" destId="11" srcOrd="0" destOrd="0"/>
        <dgm:cxn modelId="22" srcId="10" destId="12" srcOrd="0" destOrd="0"/>
      </dgm:cxnLst>
      <dgm:bg/>
      <dgm:whole/>
    </dgm:dataModel>
  </dgm:clrData>
  <dgm:layoutNode name="Name0">
    <dgm:varLst>
      <dgm:chMax val="1"/>
      <dgm:chPref val="1"/>
    </dgm:varLst>
    <dgm:shape xmlns:r="http://schemas.openxmlformats.org/officeDocument/2006/relationships" r:blip="">
      <dgm:adjLst/>
    </dgm:shape>
    <dgm:choose name="Name1">
      <dgm:if name="Name2" axis="ch ch" ptType="node node" func="cnt" op="equ" val="0">
        <dgm:alg type="composite">
          <dgm:param type="ar" val="0.98"/>
        </dgm:alg>
        <dgm:constrLst>
          <dgm:constr type="primFontSz" for="des" ptType="node" op="equ" val="65"/>
          <dgm:constr type="l" for="ch" forName="Parent" refType="w" fact="0"/>
          <dgm:constr type="t" for="ch" forName="Parent" refType="h" fact="0.039"/>
          <dgm:constr type="w" for="ch" forName="Parent" refType="w" fact="0.8734"/>
          <dgm:constr type="h" for="ch" forName="Parent" refType="h" fact="0.856"/>
          <dgm:constr type="l" for="ch" forName="Accent1" refType="w" fact="0.4984"/>
          <dgm:constr type="t" for="ch" forName="Accent1" refType="h" fact="0"/>
          <dgm:constr type="w" for="ch" forName="Accent1" refType="w" fact="0.0972"/>
          <dgm:constr type="h" for="ch" forName="Accent1" refType="h" fact="0.0952"/>
          <dgm:constr type="l" for="ch" forName="Accent2" refType="w" fact="0.2684"/>
          <dgm:constr type="t" for="ch" forName="Accent2" refType="h" fact="0.8314"/>
          <dgm:constr type="w" for="ch" forName="Accent2" refType="w" fact="0.0704"/>
          <dgm:constr type="h" for="ch" forName="Accent2" refType="h" fact="0.069"/>
          <dgm:constr type="l" for="ch" forName="Accent3" refType="w" fact="0.9296"/>
          <dgm:constr type="t" for="ch" forName="Accent3" refType="h" fact="0.3864"/>
          <dgm:constr type="w" for="ch" forName="Accent3" refType="w" fact="0.0704"/>
          <dgm:constr type="h" for="ch" forName="Accent3" refType="h" fact="0.069"/>
          <dgm:constr type="l" for="ch" forName="Accent4" refType="w" fact="0.5931"/>
          <dgm:constr type="t" for="ch" forName="Accent4" refType="h" fact="0.9048"/>
          <dgm:constr type="w" for="ch" forName="Accent4" refType="w" fact="0.0972"/>
          <dgm:constr type="h" for="ch" forName="Accent4" refType="h" fact="0.0952"/>
          <dgm:constr type="l" for="ch" forName="Accent5" refType="w" fact="0.2883"/>
          <dgm:constr type="t" for="ch" forName="Accent5" refType="h" fact="0.1353"/>
          <dgm:constr type="w" for="ch" forName="Accent5" refType="w" fact="0.0704"/>
          <dgm:constr type="h" for="ch" forName="Accent5" refType="h" fact="0.069"/>
          <dgm:constr type="l" for="ch" forName="Accent6" refType="w" fact="0.0666"/>
          <dgm:constr type="t" for="ch" forName="Accent6" refType="h" fact="0.53"/>
          <dgm:constr type="w" for="ch" forName="Accent6" refType="w" fact="0.0704"/>
          <dgm:constr type="h" for="ch" forName="Accent6" refType="h" fact="0.069"/>
        </dgm:constrLst>
      </dgm:if>
      <dgm:if name="Name3" axis="ch ch" ptType="node node" func="cnt" op="equ" val="1">
        <dgm:alg type="composite">
          <dgm:param type="ar" val="1.2476"/>
        </dgm:alg>
        <dgm:constrLst>
          <dgm:constr type="primFontSz" for="des" ptType="node" op="equ" val="65"/>
          <dgm:constr type="l" for="ch" forName="Parent" refType="w" fact="0.2145"/>
          <dgm:constr type="t" for="ch" forName="Parent" refType="h" fact="0.039"/>
          <dgm:constr type="w" for="ch" forName="Parent" refType="w" fact="0.6861"/>
          <dgm:constr type="h" for="ch" forName="Parent" refType="h" fact="0.856"/>
          <dgm:constr type="l" for="ch" forName="Accent8" refType="w" fact="0.0262"/>
          <dgm:constr type="t" for="ch" forName="Accent8" refType="h" fact="0.6434"/>
          <dgm:constr type="w" for="ch" forName="Accent8" refType="w" fact="0.138"/>
          <dgm:constr type="h" for="ch" forName="Accent8" refType="h" fact="0.1721"/>
          <dgm:constr type="l" for="ch" forName="Accent1" refType="w" fact="0.6059"/>
          <dgm:constr type="t" for="ch" forName="Accent1" refType="h" fact="0"/>
          <dgm:constr type="w" for="ch" forName="Accent1" refType="w" fact="0.0763"/>
          <dgm:constr type="h" for="ch" forName="Accent1" refType="h" fact="0.0952"/>
          <dgm:constr type="l" for="ch" forName="Accent2" refType="w" fact="0.4253"/>
          <dgm:constr type="t" for="ch" forName="Accent2" refType="h" fact="0.8314"/>
          <dgm:constr type="w" for="ch" forName="Accent2" refType="w" fact="0.0553"/>
          <dgm:constr type="h" for="ch" forName="Accent2" refType="h" fact="0.069"/>
          <dgm:constr type="l" for="ch" forName="Accent3" refType="w" fact="0.9447"/>
          <dgm:constr type="t" for="ch" forName="Accent3" refType="h" fact="0.3864"/>
          <dgm:constr type="w" for="ch" forName="Accent3" refType="w" fact="0.0553"/>
          <dgm:constr type="h" for="ch" forName="Accent3" refType="h" fact="0.069"/>
          <dgm:constr type="l" for="ch" forName="Child1" refType="w" fact="0"/>
          <dgm:constr type="t" for="ch" forName="Child1" refType="h" fact="0.1935"/>
          <dgm:constr type="w" for="ch" forName="Child1" refType="w" fact="0.2789"/>
          <dgm:constr type="h" for="ch" forName="Child1" refType="h" fact="0.3479"/>
          <dgm:constr type="l" for="ch" forName="Accent4" refType="w" fact="0.6803"/>
          <dgm:constr type="t" for="ch" forName="Accent4" refType="h" fact="0.9048"/>
          <dgm:constr type="w" for="ch" forName="Accent4" refType="w" fact="0.0763"/>
          <dgm:constr type="h" for="ch" forName="Accent4" refType="h" fact="0.0952"/>
          <dgm:constr type="l" for="ch" forName="Accent7" refType="w" fact="0.5287"/>
          <dgm:constr type="t" for="ch" forName="Accent7" refType="h" fact="0.1383"/>
          <dgm:constr type="w" for="ch" forName="Accent7" refType="w" fact="0.0763"/>
          <dgm:constr type="h" for="ch" forName="Accent7" refType="h" fact="0.0952"/>
          <dgm:constr type="l" for="ch" forName="Accent5" refType="w" fact="0.4409"/>
          <dgm:constr type="t" for="ch" forName="Accent5" refType="h" fact="0.1353"/>
          <dgm:constr type="w" for="ch" forName="Accent5" refType="w" fact="0.0553"/>
          <dgm:constr type="h" for="ch" forName="Accent5" refType="h" fact="0.069"/>
          <dgm:constr type="l" for="ch" forName="Accent6" refType="w" fact="0.2668"/>
          <dgm:constr type="t" for="ch" forName="Accent6" refType="h" fact="0.53"/>
          <dgm:constr type="w" for="ch" forName="Accent6" refType="w" fact="0.0553"/>
          <dgm:constr type="h" for="ch" forName="Accent6" refType="h" fact="0.069"/>
        </dgm:constrLst>
      </dgm:if>
      <dgm:if name="Name4" axis="ch ch" ptType="node node" func="cnt" op="equ" val="2">
        <dgm:alg type="composite">
          <dgm:param type="ar" val="1.592"/>
        </dgm:alg>
        <dgm:constrLst>
          <dgm:constr type="primFontSz" for="des" ptType="node" op="equ" val="65"/>
          <dgm:constr type="l" for="ch" forName="Parent" refType="w" fact="0.1886"/>
          <dgm:constr type="t" for="ch" forName="Parent" refType="h" fact="0.039"/>
          <dgm:constr type="w" for="ch" forName="Parent" refType="w" fact="0.5377"/>
          <dgm:constr type="h" for="ch" forName="Parent" refType="h" fact="0.856"/>
          <dgm:constr type="l" for="ch" forName="Accent8" refType="w" fact="0.0411"/>
          <dgm:constr type="t" for="ch" forName="Accent8" refType="h" fact="0.6434"/>
          <dgm:constr type="w" for="ch" forName="Accent8" refType="w" fact="0.1081"/>
          <dgm:constr type="h" for="ch" forName="Accent8" refType="h" fact="0.1721"/>
          <dgm:constr type="l" for="ch" forName="Accent1" refType="w" fact="0.4954"/>
          <dgm:constr type="t" for="ch" forName="Accent1" refType="h" fact="0"/>
          <dgm:constr type="w" for="ch" forName="Accent1" refType="w" fact="0.0598"/>
          <dgm:constr type="h" for="ch" forName="Accent1" refType="h" fact="0.0952"/>
          <dgm:constr type="l" for="ch" forName="Accent2" refType="w" fact="0.3538"/>
          <dgm:constr type="t" for="ch" forName="Accent2" refType="h" fact="0.8314"/>
          <dgm:constr type="w" for="ch" forName="Accent2" refType="w" fact="0.0433"/>
          <dgm:constr type="h" for="ch" forName="Accent2" refType="h" fact="0.069"/>
          <dgm:constr type="l" for="ch" forName="Accent3" refType="w" fact="0.7609"/>
          <dgm:constr type="t" for="ch" forName="Accent3" refType="h" fact="0.3864"/>
          <dgm:constr type="w" for="ch" forName="Accent3" refType="w" fact="0.0433"/>
          <dgm:constr type="h" for="ch" forName="Accent3" refType="h" fact="0.069"/>
          <dgm:constr type="l" for="ch" forName="Accent9" refType="w" fact="0.6839"/>
          <dgm:constr type="t" for="ch" forName="Accent9" refType="h" fact="0.27"/>
          <dgm:constr type="w" for="ch" forName="Accent9" refType="w" fact="0.0598"/>
          <dgm:constr type="h" for="ch" forName="Accent9" refType="h" fact="0.0952"/>
          <dgm:constr type="l" for="ch" forName="Child1" refType="w" fact="0.0206"/>
          <dgm:constr type="t" for="ch" forName="Child1" refType="h" fact="0.1935"/>
          <dgm:constr type="w" for="ch" forName="Child1" refType="w" fact="0.2186"/>
          <dgm:constr type="h" for="ch" forName="Child1" refType="h" fact="0.3479"/>
          <dgm:constr type="l" for="ch" forName="Child2" refType="w" fact="0.7814"/>
          <dgm:constr type="t" for="ch" forName="Child2" refType="h" fact="0.0298"/>
          <dgm:constr type="w" for="ch" forName="Child2" refType="w" fact="0.2186"/>
          <dgm:constr type="h" for="ch" forName="Child2" refType="h" fact="0.3479"/>
          <dgm:constr type="l" for="ch" forName="Accent10" refType="w" fact="0"/>
          <dgm:constr type="t" for="ch" forName="Accent10" refType="h" fact="0.8482"/>
          <dgm:constr type="w" for="ch" forName="Accent10" refType="w" fact="0.0433"/>
          <dgm:constr type="h" for="ch" forName="Accent10" refType="h" fact="0.069"/>
          <dgm:constr type="l" for="ch" forName="Accent11" refType="w" fact="0.4318"/>
          <dgm:constr type="t" for="ch" forName="Accent11" refType="h" fact="0.75"/>
          <dgm:constr type="w" for="ch" forName="Accent11" refType="w" fact="0.0433"/>
          <dgm:constr type="h" for="ch" forName="Accent11" refType="h" fact="0.069"/>
          <dgm:constr type="l" for="ch" forName="Accent7" refType="w" fact="0.4349"/>
          <dgm:constr type="t" for="ch" forName="Accent7" refType="h" fact="0.1383"/>
          <dgm:constr type="w" for="ch" forName="Accent7" refType="w" fact="0.0598"/>
          <dgm:constr type="h" for="ch" forName="Accent7" refType="h" fact="0.0952"/>
          <dgm:constr type="l" for="ch" forName="Accent5" refType="w" fact="0.3661"/>
          <dgm:constr type="t" for="ch" forName="Accent5" refType="h" fact="0.1353"/>
          <dgm:constr type="w" for="ch" forName="Accent5" refType="w" fact="0.0433"/>
          <dgm:constr type="h" for="ch" forName="Accent5" refType="h" fact="0.069"/>
          <dgm:constr type="l" for="ch" forName="Accent6" refType="w" fact="0.2296"/>
          <dgm:constr type="t" for="ch" forName="Accent6" refType="h" fact="0.53"/>
          <dgm:constr type="w" for="ch" forName="Accent6" refType="w" fact="0.0433"/>
          <dgm:constr type="h" for="ch" forName="Accent6" refType="h" fact="0.069"/>
          <dgm:constr type="l" for="ch" forName="Accent4" refType="w" fact="0.5537"/>
          <dgm:constr type="t" for="ch" forName="Accent4" refType="h" fact="0.9048"/>
          <dgm:constr type="w" for="ch" forName="Accent4" refType="w" fact="0.0598"/>
          <dgm:constr type="h" for="ch" forName="Accent4" refType="h" fact="0.0952"/>
        </dgm:constrLst>
      </dgm:if>
      <dgm:if name="Name5" axis="ch ch" ptType="node node" func="cnt" op="equ" val="3">
        <dgm:alg type="composite">
          <dgm:param type="ar" val="1.7557"/>
        </dgm:alg>
        <dgm:constrLst>
          <dgm:constr type="primFontSz" for="des" ptType="node" op="equ" val="65"/>
          <dgm:constr type="l" for="ch" forName="Parent" refType="w" fact="0.171"/>
          <dgm:constr type="t" for="ch" forName="Parent" refType="h" fact="0.039"/>
          <dgm:constr type="w" for="ch" forName="Parent" refType="w" fact="0.4875"/>
          <dgm:constr type="h" for="ch" forName="Parent" refType="h" fact="0.856"/>
          <dgm:constr type="l" for="ch" forName="Accent8" refType="w" fact="0.0373"/>
          <dgm:constr type="t" for="ch" forName="Accent8" refType="h" fact="0.6434"/>
          <dgm:constr type="w" for="ch" forName="Accent8" refType="w" fact="0.098"/>
          <dgm:constr type="h" for="ch" forName="Accent8" refType="h" fact="0.1721"/>
          <dgm:constr type="l" for="ch" forName="Accent1" refType="w" fact="0.4492"/>
          <dgm:constr type="t" for="ch" forName="Accent1" refType="h" fact="0"/>
          <dgm:constr type="w" for="ch" forName="Accent1" refType="w" fact="0.0542"/>
          <dgm:constr type="h" for="ch" forName="Accent1" refType="h" fact="0.0952"/>
          <dgm:constr type="l" for="ch" forName="Accent2" refType="w" fact="0.3209"/>
          <dgm:constr type="t" for="ch" forName="Accent2" refType="h" fact="0.8314"/>
          <dgm:constr type="w" for="ch" forName="Accent2" refType="w" fact="0.0393"/>
          <dgm:constr type="h" for="ch" forName="Accent2" refType="h" fact="0.069"/>
          <dgm:constr type="l" for="ch" forName="Accent3" refType="w" fact="0.6899"/>
          <dgm:constr type="t" for="ch" forName="Accent3" refType="h" fact="0.3864"/>
          <dgm:constr type="w" for="ch" forName="Accent3" refType="w" fact="0.0393"/>
          <dgm:constr type="h" for="ch" forName="Accent3" refType="h" fact="0.069"/>
          <dgm:constr type="l" for="ch" forName="Accent9" refType="w" fact="0.6201"/>
          <dgm:constr type="t" for="ch" forName="Accent9" refType="h" fact="0.27"/>
          <dgm:constr type="w" for="ch" forName="Accent9" refType="w" fact="0.0542"/>
          <dgm:constr type="h" for="ch" forName="Accent9" refType="h" fact="0.0952"/>
          <dgm:constr type="l" for="ch" forName="Child1" refType="w" fact="0.0186"/>
          <dgm:constr type="t" for="ch" forName="Child1" refType="h" fact="0.1935"/>
          <dgm:constr type="w" for="ch" forName="Child1" refType="w" fact="0.1982"/>
          <dgm:constr type="h" for="ch" forName="Child1" refType="h" fact="0.3479"/>
          <dgm:constr type="l" for="ch" forName="Child2" refType="w" fact="0.7086"/>
          <dgm:constr type="t" for="ch" forName="Child2" refType="h" fact="0.0298"/>
          <dgm:constr type="w" for="ch" forName="Child2" refType="w" fact="0.1982"/>
          <dgm:constr type="h" for="ch" forName="Child2" refType="h" fact="0.3479"/>
          <dgm:constr type="l" for="ch" forName="Child3" refType="w" fact="0.8018"/>
          <dgm:constr type="t" for="ch" forName="Child3" refType="h" fact="0.6312"/>
          <dgm:constr type="w" for="ch" forName="Child3" refType="w" fact="0.1982"/>
          <dgm:constr type="h" for="ch" forName="Child3" refType="h" fact="0.3479"/>
          <dgm:constr type="l" for="ch" forName="Accent12" refType="w" fact="0.7459"/>
          <dgm:constr type="t" for="ch" forName="Accent12" refType="h" fact="0.619"/>
          <dgm:constr type="w" for="ch" forName="Accent12" refType="w" fact="0.0393"/>
          <dgm:constr type="h" for="ch" forName="Accent12" refType="h" fact="0.069"/>
          <dgm:constr type="l" for="ch" forName="Accent4" refType="w" fact="0.5021"/>
          <dgm:constr type="t" for="ch" forName="Accent4" refType="h" fact="0.9048"/>
          <dgm:constr type="w" for="ch" forName="Accent4" refType="w" fact="0.0542"/>
          <dgm:constr type="h" for="ch" forName="Accent4" refType="h" fact="0.0952"/>
          <dgm:constr type="l" for="ch" forName="Accent10" refType="w" fact="0"/>
          <dgm:constr type="t" for="ch" forName="Accent10" refType="h" fact="0.8482"/>
          <dgm:constr type="w" for="ch" forName="Accent10" refType="w" fact="0.0393"/>
          <dgm:constr type="h" for="ch" forName="Accent10" refType="h" fact="0.069"/>
          <dgm:constr type="l" for="ch" forName="Accent11" refType="w" fact="0.3916"/>
          <dgm:constr type="t" for="ch" forName="Accent11" refType="h" fact="0.75"/>
          <dgm:constr type="w" for="ch" forName="Accent11" refType="w" fact="0.0393"/>
          <dgm:constr type="h" for="ch" forName="Accent11" refType="h" fact="0.069"/>
          <dgm:constr type="l" for="ch" forName="Accent7" refType="w" fact="0.3944"/>
          <dgm:constr type="t" for="ch" forName="Accent7" refType="h" fact="0.1383"/>
          <dgm:constr type="w" for="ch" forName="Accent7" refType="w" fact="0.0542"/>
          <dgm:constr type="h" for="ch" forName="Accent7" refType="h" fact="0.0952"/>
          <dgm:constr type="l" for="ch" forName="Accent5" refType="w" fact="0.3319"/>
          <dgm:constr type="t" for="ch" forName="Accent5" refType="h" fact="0.1353"/>
          <dgm:constr type="w" for="ch" forName="Accent5" refType="w" fact="0.0393"/>
          <dgm:constr type="h" for="ch" forName="Accent5" refType="h" fact="0.069"/>
          <dgm:constr type="l" for="ch" forName="Accent6" refType="w" fact="0.2082"/>
          <dgm:constr type="t" for="ch" forName="Accent6" refType="h" fact="0.53"/>
          <dgm:constr type="w" for="ch" forName="Accent6" refType="w" fact="0.0393"/>
          <dgm:constr type="h" for="ch" forName="Accent6" refType="h" fact="0.069"/>
        </dgm:constrLst>
      </dgm:if>
      <dgm:if name="Name6" axis="ch ch" ptType="node node" func="cnt" op="equ" val="4">
        <dgm:alg type="composite">
          <dgm:param type="ar" val="1.3749"/>
        </dgm:alg>
        <dgm:constrLst>
          <dgm:constr type="primFontSz" for="des" ptType="node" op="equ" val="65"/>
          <dgm:constr type="l" for="ch" forName="Parent" refType="w" fact="0.171"/>
          <dgm:constr type="t" for="ch" forName="Parent" refType="h" fact="0.0306"/>
          <dgm:constr type="w" for="ch" forName="Parent" refType="w" fact="0.4875"/>
          <dgm:constr type="h" for="ch" forName="Parent" refType="h" fact="0.6703"/>
          <dgm:constr type="l" for="ch" forName="Accent8" refType="w" fact="0.0373"/>
          <dgm:constr type="t" for="ch" forName="Accent8" refType="h" fact="0.5038"/>
          <dgm:constr type="w" for="ch" forName="Accent8" refType="w" fact="0.098"/>
          <dgm:constr type="h" for="ch" forName="Accent8" refType="h" fact="0.1348"/>
          <dgm:constr type="l" for="ch" forName="Accent1" refType="w" fact="0.4492"/>
          <dgm:constr type="t" for="ch" forName="Accent1" refType="h" fact="0"/>
          <dgm:constr type="w" for="ch" forName="Accent1" refType="w" fact="0.0542"/>
          <dgm:constr type="h" for="ch" forName="Accent1" refType="h" fact="0.0746"/>
          <dgm:constr type="l" for="ch" forName="Accent2" refType="w" fact="0.3209"/>
          <dgm:constr type="t" for="ch" forName="Accent2" refType="h" fact="0.6511"/>
          <dgm:constr type="w" for="ch" forName="Accent2" refType="w" fact="0.0393"/>
          <dgm:constr type="h" for="ch" forName="Accent2" refType="h" fact="0.054"/>
          <dgm:constr type="l" for="ch" forName="Accent3" refType="w" fact="0.6899"/>
          <dgm:constr type="t" for="ch" forName="Accent3" refType="h" fact="0.3026"/>
          <dgm:constr type="w" for="ch" forName="Accent3" refType="w" fact="0.0393"/>
          <dgm:constr type="h" for="ch" forName="Accent3" refType="h" fact="0.054"/>
          <dgm:constr type="l" for="ch" forName="Accent9" refType="w" fact="0.6201"/>
          <dgm:constr type="t" for="ch" forName="Accent9" refType="h" fact="0.2115"/>
          <dgm:constr type="w" for="ch" forName="Accent9" refType="w" fact="0.0542"/>
          <dgm:constr type="h" for="ch" forName="Accent9" refType="h" fact="0.0746"/>
          <dgm:constr type="l" for="ch" forName="Child1" refType="w" fact="0.0186"/>
          <dgm:constr type="t" for="ch" forName="Child1" refType="h" fact="0.1515"/>
          <dgm:constr type="w" for="ch" forName="Child1" refType="w" fact="0.1982"/>
          <dgm:constr type="h" for="ch" forName="Child1" refType="h" fact="0.2725"/>
          <dgm:constr type="l" for="ch" forName="Child2" refType="w" fact="0.7086"/>
          <dgm:constr type="t" for="ch" forName="Child2" refType="h" fact="0.0233"/>
          <dgm:constr type="w" for="ch" forName="Child2" refType="w" fact="0.1982"/>
          <dgm:constr type="h" for="ch" forName="Child2" refType="h" fact="0.2725"/>
          <dgm:constr type="l" for="ch" forName="Child3" refType="w" fact="0.8018"/>
          <dgm:constr type="t" for="ch" forName="Child3" refType="h" fact="0.4943"/>
          <dgm:constr type="w" for="ch" forName="Child3" refType="w" fact="0.1982"/>
          <dgm:constr type="h" for="ch" forName="Child3" refType="h" fact="0.2725"/>
          <dgm:constr type="l" for="ch" forName="Accent12" refType="w" fact="0.7459"/>
          <dgm:constr type="t" for="ch" forName="Accent12" refType="h" fact="0.4848"/>
          <dgm:constr type="w" for="ch" forName="Accent12" refType="w" fact="0.0393"/>
          <dgm:constr type="h" for="ch" forName="Accent12" refType="h" fact="0.054"/>
          <dgm:constr type="l" for="ch" forName="Accent4" refType="w" fact="0.5021"/>
          <dgm:constr type="t" for="ch" forName="Accent4" refType="h" fact="0.7085"/>
          <dgm:constr type="w" for="ch" forName="Accent4" refType="w" fact="0.0542"/>
          <dgm:constr type="h" for="ch" forName="Accent4" refType="h" fact="0.0746"/>
          <dgm:constr type="l" for="ch" forName="Accent10" refType="w" fact="0"/>
          <dgm:constr type="t" for="ch" forName="Accent10" refType="h" fact="0.6642"/>
          <dgm:constr type="w" for="ch" forName="Accent10" refType="w" fact="0.0393"/>
          <dgm:constr type="h" for="ch" forName="Accent10" refType="h" fact="0.054"/>
          <dgm:constr type="l" for="ch" forName="Accent11" refType="w" fact="0.3916"/>
          <dgm:constr type="t" for="ch" forName="Accent11" refType="h" fact="0.5873"/>
          <dgm:constr type="w" for="ch" forName="Accent11" refType="w" fact="0.0393"/>
          <dgm:constr type="h" for="ch" forName="Accent11" refType="h" fact="0.054"/>
          <dgm:constr type="l" for="ch" forName="Accent7" refType="w" fact="0.3944"/>
          <dgm:constr type="t" for="ch" forName="Accent7" refType="h" fact="0.1083"/>
          <dgm:constr type="w" for="ch" forName="Accent7" refType="w" fact="0.0542"/>
          <dgm:constr type="h" for="ch" forName="Accent7" refType="h" fact="0.0746"/>
          <dgm:constr type="l" for="ch" forName="Accent5" refType="w" fact="0.3319"/>
          <dgm:constr type="t" for="ch" forName="Accent5" refType="h" fact="0.1059"/>
          <dgm:constr type="w" for="ch" forName="Accent5" refType="w" fact="0.0393"/>
          <dgm:constr type="h" for="ch" forName="Accent5" refType="h" fact="0.054"/>
          <dgm:constr type="l" for="ch" forName="Accent6" refType="w" fact="0.2082"/>
          <dgm:constr type="t" for="ch" forName="Accent6" refType="h" fact="0.4151"/>
          <dgm:constr type="w" for="ch" forName="Accent6" refType="w" fact="0.0393"/>
          <dgm:constr type="h" for="ch" forName="Accent6" refType="h" fact="0.054"/>
          <dgm:constr type="l" for="ch" forName="Child4" refType="w" fact="0.2329"/>
          <dgm:constr type="t" for="ch" forName="Child4" refType="h" fact="0.7275"/>
          <dgm:constr type="w" for="ch" forName="Child4" refType="w" fact="0.1982"/>
          <dgm:constr type="h" for="ch" forName="Child4" refType="h" fact="0.2725"/>
          <dgm:constr type="l" for="ch" forName="Accent13" refType="w" fact="0.4099"/>
          <dgm:constr type="t" for="ch" forName="Accent13" refType="h" fact="0.7183"/>
          <dgm:constr type="w" for="ch" forName="Accent13" refType="w" fact="0.0393"/>
          <dgm:constr type="h" for="ch" forName="Accent13" refType="h" fact="0.054"/>
        </dgm:constrLst>
      </dgm:if>
      <dgm:else name="Name7">
        <dgm:alg type="composite">
          <dgm:param type="ar" val="1.1477"/>
        </dgm:alg>
        <dgm:constrLst>
          <dgm:constr type="primFontSz" for="des" ptType="node" op="equ" val="65"/>
          <dgm:constr type="l" for="ch" forName="Parent" refType="w" fact="0.171"/>
          <dgm:constr type="t" for="ch" forName="Parent" refType="h" fact="0.1907"/>
          <dgm:constr type="w" for="ch" forName="Parent" refType="w" fact="0.4875"/>
          <dgm:constr type="h" for="ch" forName="Parent" refType="h" fact="0.5596"/>
          <dgm:constr type="l" for="ch" forName="Accent8" refType="w" fact="0.0373"/>
          <dgm:constr type="t" for="ch" forName="Accent8" refType="h" fact="0.5858"/>
          <dgm:constr type="w" for="ch" forName="Accent8" refType="w" fact="0.098"/>
          <dgm:constr type="h" for="ch" forName="Accent8" refType="h" fact="0.1125"/>
          <dgm:constr type="l" for="ch" forName="Accent1" refType="w" fact="0.4492"/>
          <dgm:constr type="t" for="ch" forName="Accent1" refType="h" fact="0.1652"/>
          <dgm:constr type="w" for="ch" forName="Accent1" refType="w" fact="0.0542"/>
          <dgm:constr type="h" for="ch" forName="Accent1" refType="h" fact="0.0623"/>
          <dgm:constr type="l" for="ch" forName="Accent2" refType="w" fact="0.3209"/>
          <dgm:constr type="t" for="ch" forName="Accent2" refType="h" fact="0.7087"/>
          <dgm:constr type="w" for="ch" forName="Accent2" refType="w" fact="0.0393"/>
          <dgm:constr type="h" for="ch" forName="Accent2" refType="h" fact="0.0451"/>
          <dgm:constr type="l" for="ch" forName="Accent3" refType="w" fact="0.6899"/>
          <dgm:constr type="t" for="ch" forName="Accent3" refType="h" fact="0.4178"/>
          <dgm:constr type="w" for="ch" forName="Accent3" refType="w" fact="0.0393"/>
          <dgm:constr type="h" for="ch" forName="Accent3" refType="h" fact="0.0451"/>
          <dgm:constr type="l" for="ch" forName="Accent9" refType="w" fact="0.6201"/>
          <dgm:constr type="t" for="ch" forName="Accent9" refType="h" fact="0.3417"/>
          <dgm:constr type="w" for="ch" forName="Accent9" refType="w" fact="0.0542"/>
          <dgm:constr type="h" for="ch" forName="Accent9" refType="h" fact="0.0623"/>
          <dgm:constr type="l" for="ch" forName="Child1" refType="w" fact="0.0186"/>
          <dgm:constr type="t" for="ch" forName="Child1" refType="h" fact="0.2917"/>
          <dgm:constr type="w" for="ch" forName="Child1" refType="w" fact="0.1982"/>
          <dgm:constr type="h" for="ch" forName="Child1" refType="h" fact="0.2275"/>
          <dgm:constr type="l" for="ch" forName="Child2" refType="w" fact="0.7086"/>
          <dgm:constr type="t" for="ch" forName="Child2" refType="h" fact="0.1847"/>
          <dgm:constr type="w" for="ch" forName="Child2" refType="w" fact="0.1982"/>
          <dgm:constr type="h" for="ch" forName="Child2" refType="h" fact="0.2275"/>
          <dgm:constr type="l" for="ch" forName="Child3" refType="w" fact="0.8018"/>
          <dgm:constr type="t" for="ch" forName="Child3" refType="h" fact="0.5778"/>
          <dgm:constr type="w" for="ch" forName="Child3" refType="w" fact="0.1982"/>
          <dgm:constr type="h" for="ch" forName="Child3" refType="h" fact="0.2275"/>
          <dgm:constr type="l" for="ch" forName="Accent12" refType="w" fact="0.7459"/>
          <dgm:constr type="t" for="ch" forName="Accent12" refType="h" fact="0.5699"/>
          <dgm:constr type="w" for="ch" forName="Accent12" refType="w" fact="0.0393"/>
          <dgm:constr type="h" for="ch" forName="Accent12" refType="h" fact="0.0451"/>
          <dgm:constr type="l" for="ch" forName="Accent4" refType="w" fact="0.5021"/>
          <dgm:constr type="t" for="ch" forName="Accent4" refType="h" fact="0.7567"/>
          <dgm:constr type="w" for="ch" forName="Accent4" refType="w" fact="0.0542"/>
          <dgm:constr type="h" for="ch" forName="Accent4" refType="h" fact="0.0623"/>
          <dgm:constr type="l" for="ch" forName="Accent10" refType="w" fact="0"/>
          <dgm:constr type="t" for="ch" forName="Accent10" refType="h" fact="0.7197"/>
          <dgm:constr type="w" for="ch" forName="Accent10" refType="w" fact="0.0393"/>
          <dgm:constr type="h" for="ch" forName="Accent10" refType="h" fact="0.0451"/>
          <dgm:constr type="l" for="ch" forName="Accent11" refType="w" fact="0.3916"/>
          <dgm:constr type="t" for="ch" forName="Accent11" refType="h" fact="0.6555"/>
          <dgm:constr type="w" for="ch" forName="Accent11" refType="w" fact="0.0393"/>
          <dgm:constr type="h" for="ch" forName="Accent11" refType="h" fact="0.0451"/>
          <dgm:constr type="l" for="ch" forName="Accent7" refType="w" fact="0.3944"/>
          <dgm:constr type="t" for="ch" forName="Accent7" refType="h" fact="0.2556"/>
          <dgm:constr type="w" for="ch" forName="Accent7" refType="w" fact="0.0542"/>
          <dgm:constr type="h" for="ch" forName="Accent7" refType="h" fact="0.0623"/>
          <dgm:constr type="l" for="ch" forName="Accent5" refType="w" fact="0.3319"/>
          <dgm:constr type="t" for="ch" forName="Accent5" refType="h" fact="0.2536"/>
          <dgm:constr type="w" for="ch" forName="Accent5" refType="w" fact="0.0393"/>
          <dgm:constr type="h" for="ch" forName="Accent5" refType="h" fact="0.0451"/>
          <dgm:constr type="l" for="ch" forName="Accent6" refType="w" fact="0.2082"/>
          <dgm:constr type="t" for="ch" forName="Accent6" refType="h" fact="0.5117"/>
          <dgm:constr type="w" for="ch" forName="Accent6" refType="w" fact="0.0393"/>
          <dgm:constr type="h" for="ch" forName="Accent6" refType="h" fact="0.0451"/>
          <dgm:constr type="l" for="ch" forName="Child5" refType="w" fact="0.4219"/>
          <dgm:constr type="t" for="ch" forName="Child5" refType="h" fact="0"/>
          <dgm:constr type="w" for="ch" forName="Child5" refType="w" fact="0.1982"/>
          <dgm:constr type="h" for="ch" forName="Child5" refType="h" fact="0.2275"/>
          <dgm:constr type="l" for="ch" forName="Child4" refType="w" fact="0.2329"/>
          <dgm:constr type="t" for="ch" forName="Child4" refType="h" fact="0.7725"/>
          <dgm:constr type="w" for="ch" forName="Child4" refType="w" fact="0.1982"/>
          <dgm:constr type="h" for="ch" forName="Child4" refType="h" fact="0.2275"/>
          <dgm:constr type="l" for="ch" forName="Accent15" refType="w" fact="0.1775"/>
          <dgm:constr type="t" for="ch" forName="Accent15" refType="h" fact="0.2466"/>
          <dgm:constr type="w" for="ch" forName="Accent15" refType="w" fact="0.0393"/>
          <dgm:constr type="h" for="ch" forName="Accent15" refType="h" fact="0.0451"/>
          <dgm:constr type="l" for="ch" forName="Accent16" refType="w" fact="0.6351"/>
          <dgm:constr type="t" for="ch" forName="Accent16" refType="h" fact="0.056"/>
          <dgm:constr type="w" for="ch" forName="Accent16" refType="w" fact="0.0393"/>
          <dgm:constr type="h" for="ch" forName="Accent16" refType="h" fact="0.0451"/>
          <dgm:constr type="l" for="ch" forName="Accent13" refType="w" fact="0.4099"/>
          <dgm:constr type="t" for="ch" forName="Accent13" refType="h" fact="0.7648"/>
          <dgm:constr type="w" for="ch" forName="Accent13" refType="w" fact="0.0393"/>
          <dgm:constr type="h" for="ch" forName="Accent13" refType="h" fact="0.0451"/>
        </dgm:constrLst>
      </dgm:else>
    </dgm:choose>
    <dgm:forEach name="wrapper" axis="self" ptType="parTrans">
      <dgm:forEach name="accentRepeat1" axis="self">
        <dgm:layoutNode name="AccentHold1" styleLbl="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  <dgm:forEach name="accentRepeat2" axis="self">
        <dgm:layoutNode name="AccentHold2" styleLbl="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  <dgm:forEach name="accentRepeat3" axis="self">
        <dgm:layoutNode name="AccentHold3" styleLbl="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</dgm:forEach>
    <dgm:forEach name="Name8" axis="ch" ptType="node" cnt="1">
      <dgm:layoutNode name="Parent" styleLbl="node0">
        <dgm:varLst>
          <dgm:chMax val="5"/>
          <dgm:chPref val="5"/>
        </dgm:varLst>
        <dgm:alg type="tx"/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choose name="Name9">
        <dgm:if name="Name10" axis="ch" ptType="node" func="cnt" op="lte" val="4">
          <dgm:layoutNode name="Accent1" styleLbl="node1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</dgm:layoutNode>
        </dgm:if>
        <dgm:else name="Name11"/>
      </dgm:choose>
      <dgm:layoutNode name="Accent2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3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4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5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6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</dgm:forEach>
    <dgm:forEach name="Name12" axis="ch ch" ptType="node node" st="1 1" cnt="1 1">
      <dgm:layoutNode name="Child1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3" ref="accentRepeat1"/>
      </dgm:layoutNode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14" ref="accentRepeat2"/>
      </dgm:layoutNode>
    </dgm:forEach>
    <dgm:forEach name="Name15" axis="ch ch" ptType="node node" st="1 2" cnt="1 1">
      <dgm:layoutNode name="Child2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16" ref="accentRepeat1"/>
      </dgm:layoutNode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17" ref="accentRepeat2"/>
      </dgm:layoutNode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18" ref="accentRepeat3"/>
      </dgm:layoutNode>
    </dgm:forEach>
    <dgm:forEach name="Name19" axis="ch ch" ptType="node node" st="1 3" cnt="1 1">
      <dgm:layoutNode name="Child3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12">
        <dgm:alg type="sp"/>
        <dgm:shape xmlns:r="http://schemas.openxmlformats.org/officeDocument/2006/relationships" r:blip="">
          <dgm:adjLst/>
        </dgm:shape>
        <dgm:presOf/>
        <dgm:constrLst/>
        <dgm:forEach name="Name20" ref="accentRepeat1"/>
      </dgm:layoutNode>
    </dgm:forEach>
    <dgm:forEach name="Name21" axis="ch ch" ptType="node node" st="1 4" cnt="1 1">
      <dgm:layoutNode name="Child4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13">
        <dgm:alg type="sp"/>
        <dgm:shape xmlns:r="http://schemas.openxmlformats.org/officeDocument/2006/relationships" r:blip="">
          <dgm:adjLst/>
        </dgm:shape>
        <dgm:presOf/>
        <dgm:constrLst/>
        <dgm:forEach name="Name22" ref="accentRepeat1"/>
      </dgm:layoutNode>
    </dgm:forEach>
    <dgm:forEach name="Name23" axis="ch ch" ptType="node node" st="1 5" cnt="1 1">
      <dgm:layoutNode name="Child5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15">
        <dgm:alg type="sp"/>
        <dgm:shape xmlns:r="http://schemas.openxmlformats.org/officeDocument/2006/relationships" r:blip="">
          <dgm:adjLst/>
        </dgm:shape>
        <dgm:presOf/>
        <dgm:constrLst/>
        <dgm:forEach name="Name24" ref="accentRepeat2"/>
      </dgm:layoutNode>
      <dgm:layoutNode name="Accent16">
        <dgm:alg type="sp"/>
        <dgm:shape xmlns:r="http://schemas.openxmlformats.org/officeDocument/2006/relationships" r:blip="">
          <dgm:adjLst/>
        </dgm:shape>
        <dgm:presOf/>
        <dgm:constrLst/>
        <dgm:forEach name="Name25" ref="accentRepeat3"/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rot="90" type="hexagon" r:blip="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rot="90" type="hexagon" r:blip="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rot="90" type="hexagon" r:blip="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rot="90" type="hexagon" r:blip="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9">
  <dgm:title val=""/>
  <dgm:desc val=""/>
  <dgm:catLst>
    <dgm:cat type="3D" pri="11900"/>
  </dgm:catLst>
  <dgm:scene3d>
    <a:camera prst="perspectiveRelaxed">
      <a:rot lat="19149996" lon="20104178" rev="1577324"/>
    </a:camera>
    <a:lightRig rig="soft" dir="t"/>
    <a:backdrop>
      <a:anchor x="0" y="0" z="-210000"/>
      <a:norm dx="0" dy="0" dz="914400"/>
      <a:up dx="0" dy="914400" dz="0"/>
    </a:backdrop>
  </dgm:scene3d>
  <dgm:styleLbl name="node0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>
      <a:sp3d extrusionH="28000" prstMaterial="matte"/>
    </dgm:txPr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711676-1DE2-458B-90FC-D5D4D01EA265}" type="datetimeFigureOut">
              <a:rPr lang="en-US" smtClean="0"/>
              <a:t>19|12|9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E79186-0F7F-4415-A6CE-613EF70281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9073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START OF AASHISH! (RISE OF CONCEPT)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E79186-0F7F-4415-A6CE-613EF702815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7303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E79186-0F7F-4415-A6CE-613EF702815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4869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E79186-0F7F-4415-A6CE-613EF702815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9846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E79186-0F7F-4415-A6CE-613EF702815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3362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END</a:t>
            </a:r>
            <a:r>
              <a:rPr lang="en-US" baseline="0" dirty="0" smtClean="0"/>
              <a:t> </a:t>
            </a:r>
            <a:r>
              <a:rPr lang="en-US" dirty="0" smtClean="0"/>
              <a:t>OF AASHISH! </a:t>
            </a:r>
            <a:r>
              <a:rPr lang="en-US" smtClean="0"/>
              <a:t>(Why XP?)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E79186-0F7F-4415-A6CE-613EF702815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753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E79186-0F7F-4415-A6CE-613EF702815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5821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0C9F4-19BA-40F2-B011-90CF0A2B4916}" type="datetimeFigureOut">
              <a:rPr lang="en-US" smtClean="0"/>
              <a:t>19|12|9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BDC9C-F5DD-4073-9148-A0436D946C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6993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0C9F4-19BA-40F2-B011-90CF0A2B4916}" type="datetimeFigureOut">
              <a:rPr lang="en-US" smtClean="0"/>
              <a:t>19|12|9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BDC9C-F5DD-4073-9148-A0436D946C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1075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0C9F4-19BA-40F2-B011-90CF0A2B4916}" type="datetimeFigureOut">
              <a:rPr lang="en-US" smtClean="0"/>
              <a:t>19|12|9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BDC9C-F5DD-4073-9148-A0436D946C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6482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0C9F4-19BA-40F2-B011-90CF0A2B4916}" type="datetimeFigureOut">
              <a:rPr lang="en-US" smtClean="0"/>
              <a:t>19|12|9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BDC9C-F5DD-4073-9148-A0436D946C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1400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0C9F4-19BA-40F2-B011-90CF0A2B4916}" type="datetimeFigureOut">
              <a:rPr lang="en-US" smtClean="0"/>
              <a:t>19|12|9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BDC9C-F5DD-4073-9148-A0436D946C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3914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0C9F4-19BA-40F2-B011-90CF0A2B4916}" type="datetimeFigureOut">
              <a:rPr lang="en-US" smtClean="0"/>
              <a:t>19|12|9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BDC9C-F5DD-4073-9148-A0436D946C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3604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0C9F4-19BA-40F2-B011-90CF0A2B4916}" type="datetimeFigureOut">
              <a:rPr lang="en-US" smtClean="0"/>
              <a:t>19|12|9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BDC9C-F5DD-4073-9148-A0436D946C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6077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0C9F4-19BA-40F2-B011-90CF0A2B4916}" type="datetimeFigureOut">
              <a:rPr lang="en-US" smtClean="0"/>
              <a:t>19|12|9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BDC9C-F5DD-4073-9148-A0436D946C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6656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0C9F4-19BA-40F2-B011-90CF0A2B4916}" type="datetimeFigureOut">
              <a:rPr lang="en-US" smtClean="0"/>
              <a:t>19|12|9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BDC9C-F5DD-4073-9148-A0436D946C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4072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0C9F4-19BA-40F2-B011-90CF0A2B4916}" type="datetimeFigureOut">
              <a:rPr lang="en-US" smtClean="0"/>
              <a:t>19|12|9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BDC9C-F5DD-4073-9148-A0436D946C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5874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0C9F4-19BA-40F2-B011-90CF0A2B4916}" type="datetimeFigureOut">
              <a:rPr lang="en-US" smtClean="0"/>
              <a:t>19|12|9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BDC9C-F5DD-4073-9148-A0436D946C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77117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60C9F4-19BA-40F2-B011-90CF0A2B4916}" type="datetimeFigureOut">
              <a:rPr lang="en-US" smtClean="0"/>
              <a:t>19|12|9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4BDC9C-F5DD-4073-9148-A0436D946C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3379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4.xml"/><Relationship Id="rId3" Type="http://schemas.openxmlformats.org/officeDocument/2006/relationships/diagramLayout" Target="../diagrams/layout3.xml"/><Relationship Id="rId7" Type="http://schemas.openxmlformats.org/officeDocument/2006/relationships/diagramData" Target="../diagrams/data4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11" Type="http://schemas.microsoft.com/office/2007/relationships/diagramDrawing" Target="../diagrams/drawing4.xml"/><Relationship Id="rId5" Type="http://schemas.openxmlformats.org/officeDocument/2006/relationships/diagramColors" Target="../diagrams/colors3.xml"/><Relationship Id="rId10" Type="http://schemas.openxmlformats.org/officeDocument/2006/relationships/diagramColors" Target="../diagrams/colors4.xml"/><Relationship Id="rId4" Type="http://schemas.openxmlformats.org/officeDocument/2006/relationships/diagramQuickStyle" Target="../diagrams/quickStyle3.xml"/><Relationship Id="rId9" Type="http://schemas.openxmlformats.org/officeDocument/2006/relationships/diagramQuickStyle" Target="../diagrams/quickStyle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jpg"/><Relationship Id="rId4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7" Type="http://schemas.openxmlformats.org/officeDocument/2006/relationships/image" Target="../media/image16.jpg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6000"/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336633" y="222031"/>
            <a:ext cx="9818258" cy="1663040"/>
          </a:xfrm>
        </p:spPr>
        <p:txBody>
          <a:bodyPr/>
          <a:lstStyle/>
          <a:p>
            <a:r>
              <a:rPr lang="en-US" dirty="0"/>
              <a:t>	Extreme Programming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60787" y="3925594"/>
            <a:ext cx="3610708" cy="2785883"/>
          </a:xfrm>
          <a:solidFill>
            <a:schemeClr val="tx1">
              <a:alpha val="40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Prepared By:</a:t>
            </a:r>
          </a:p>
          <a:p>
            <a:pPr marL="342900" indent="-342900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Aashish Tamrakar</a:t>
            </a:r>
          </a:p>
          <a:p>
            <a:pPr marL="342900" indent="-342900">
              <a:buFontTx/>
              <a:buChar char="-"/>
            </a:pPr>
            <a:r>
              <a:rPr lang="en-US" dirty="0" err="1">
                <a:solidFill>
                  <a:schemeClr val="bg1"/>
                </a:solidFill>
              </a:rPr>
              <a:t>Asim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Aryal</a:t>
            </a:r>
            <a:endParaRPr lang="en-US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en-US" dirty="0" err="1">
                <a:solidFill>
                  <a:schemeClr val="bg1"/>
                </a:solidFill>
              </a:rPr>
              <a:t>Niroj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Bajracharya</a:t>
            </a:r>
            <a:endParaRPr lang="en-US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en-US" dirty="0" err="1">
                <a:solidFill>
                  <a:schemeClr val="bg1"/>
                </a:solidFill>
              </a:rPr>
              <a:t>Sudip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Gyawali</a:t>
            </a:r>
            <a:endParaRPr lang="en-US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0463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403" y="0"/>
            <a:ext cx="10515600" cy="1325563"/>
          </a:xfrm>
        </p:spPr>
        <p:txBody>
          <a:bodyPr/>
          <a:lstStyle/>
          <a:p>
            <a:r>
              <a:rPr lang="en-US" dirty="0"/>
              <a:t>Extreme Programming (XP) - </a:t>
            </a:r>
            <a:r>
              <a:rPr lang="en-US" b="1" dirty="0"/>
              <a:t>Diagram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403" y="1325563"/>
            <a:ext cx="11679535" cy="4884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292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Why </a:t>
            </a:r>
            <a:r>
              <a:rPr lang="en-US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Name </a:t>
            </a:r>
            <a:r>
              <a:rPr lang="en-US" dirty="0" smtClean="0"/>
              <a:t>“Extreme Programming”?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7214" y="1918008"/>
            <a:ext cx="7297572" cy="3928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633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703" y="245661"/>
            <a:ext cx="1971291" cy="1655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291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4115937" cy="1325563"/>
          </a:xfrm>
        </p:spPr>
        <p:txBody>
          <a:bodyPr/>
          <a:lstStyle/>
          <a:p>
            <a:r>
              <a:rPr lang="en-US" dirty="0" smtClean="0"/>
              <a:t>Features of XP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3856630" cy="4351338"/>
          </a:xfrm>
        </p:spPr>
        <p:txBody>
          <a:bodyPr/>
          <a:lstStyle/>
          <a:p>
            <a:r>
              <a:rPr lang="en-US" dirty="0" smtClean="0"/>
              <a:t>Pair programming</a:t>
            </a:r>
          </a:p>
          <a:p>
            <a:r>
              <a:rPr lang="en-US" dirty="0" smtClean="0"/>
              <a:t>Code review</a:t>
            </a:r>
          </a:p>
          <a:p>
            <a:r>
              <a:rPr lang="en-US" dirty="0" smtClean="0"/>
              <a:t>Testing</a:t>
            </a:r>
          </a:p>
          <a:p>
            <a:r>
              <a:rPr lang="en-US" dirty="0" smtClean="0"/>
              <a:t>Quick Releases</a:t>
            </a:r>
          </a:p>
          <a:p>
            <a:r>
              <a:rPr lang="en-US" dirty="0" smtClean="0"/>
              <a:t>Refactoring</a:t>
            </a:r>
          </a:p>
          <a:p>
            <a:r>
              <a:rPr lang="en-US" dirty="0" smtClean="0"/>
              <a:t>Metaphor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9226" y="0"/>
            <a:ext cx="74678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848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Pair Programming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9"/>
            <a:ext cx="10515600" cy="4486274"/>
          </a:xfrm>
        </p:spPr>
        <p:txBody>
          <a:bodyPr/>
          <a:lstStyle/>
          <a:p>
            <a:r>
              <a:rPr lang="en-US" dirty="0"/>
              <a:t>Two people working in the same computer.</a:t>
            </a:r>
          </a:p>
          <a:p>
            <a:r>
              <a:rPr lang="en-US" dirty="0"/>
              <a:t>Less time , less error (efficient)</a:t>
            </a:r>
          </a:p>
          <a:p>
            <a:r>
              <a:rPr lang="en-US" dirty="0"/>
              <a:t>Navigator directs overall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    objective </a:t>
            </a:r>
            <a:r>
              <a:rPr lang="en-US" dirty="0"/>
              <a:t>of the program.</a:t>
            </a:r>
          </a:p>
          <a:p>
            <a:r>
              <a:rPr lang="en-US" dirty="0"/>
              <a:t>Knowledge is shared.</a:t>
            </a:r>
          </a:p>
          <a:p>
            <a:r>
              <a:rPr lang="en-US" dirty="0"/>
              <a:t>Expert and novice pairing.</a:t>
            </a:r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1424" y="2324443"/>
            <a:ext cx="5022376" cy="4094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919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Review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</a:t>
            </a:r>
            <a:r>
              <a:rPr lang="en-US" dirty="0" smtClean="0"/>
              <a:t>o improve the code or find error.</a:t>
            </a:r>
          </a:p>
          <a:p>
            <a:r>
              <a:rPr lang="en-US" dirty="0" smtClean="0"/>
              <a:t>Continuous process of improvement.</a:t>
            </a:r>
          </a:p>
          <a:p>
            <a:r>
              <a:rPr lang="en-US" dirty="0" smtClean="0"/>
              <a:t>Clean and Efficient code.</a:t>
            </a:r>
          </a:p>
          <a:p>
            <a:r>
              <a:rPr lang="en-US" dirty="0" smtClean="0"/>
              <a:t>Helps in quality control.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8914" y="3102959"/>
            <a:ext cx="5377218" cy="3208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897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78773"/>
            <a:ext cx="2409967" cy="1325563"/>
          </a:xfrm>
        </p:spPr>
        <p:txBody>
          <a:bodyPr/>
          <a:lstStyle/>
          <a:p>
            <a:r>
              <a:rPr lang="en-US" dirty="0" smtClean="0"/>
              <a:t>Testing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964809" y="1573877"/>
          <a:ext cx="9370325" cy="28293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6" name="Content Placeholder 3"/>
          <p:cNvGraphicFramePr>
            <a:graphicFrameLocks/>
          </p:cNvGraphicFramePr>
          <p:nvPr>
            <p:extLst/>
          </p:nvPr>
        </p:nvGraphicFramePr>
        <p:xfrm>
          <a:off x="964808" y="3414400"/>
          <a:ext cx="9370325" cy="28293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pSp>
        <p:nvGrpSpPr>
          <p:cNvPr id="10" name="Group 9"/>
          <p:cNvGrpSpPr/>
          <p:nvPr/>
        </p:nvGrpSpPr>
        <p:grpSpPr>
          <a:xfrm>
            <a:off x="1631852" y="3062707"/>
            <a:ext cx="1614269" cy="369332"/>
            <a:chOff x="1631852" y="3062707"/>
            <a:chExt cx="1614269" cy="369332"/>
          </a:xfrm>
        </p:grpSpPr>
        <p:cxnSp>
          <p:nvCxnSpPr>
            <p:cNvPr id="8" name="Straight Arrow Connector 7"/>
            <p:cNvCxnSpPr/>
            <p:nvPr/>
          </p:nvCxnSpPr>
          <p:spPr>
            <a:xfrm>
              <a:off x="1631853" y="3062707"/>
              <a:ext cx="0" cy="35169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 flipH="1">
              <a:off x="1631852" y="3062707"/>
              <a:ext cx="16142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accent1"/>
                  </a:solidFill>
                </a:rPr>
                <a:t>Unit Testing</a:t>
              </a:r>
              <a:endParaRPr lang="en-US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9676229" y="3130701"/>
            <a:ext cx="1614269" cy="369332"/>
            <a:chOff x="1631852" y="3062707"/>
            <a:chExt cx="1614269" cy="369332"/>
          </a:xfrm>
        </p:grpSpPr>
        <p:cxnSp>
          <p:nvCxnSpPr>
            <p:cNvPr id="12" name="Straight Arrow Connector 11"/>
            <p:cNvCxnSpPr/>
            <p:nvPr/>
          </p:nvCxnSpPr>
          <p:spPr>
            <a:xfrm>
              <a:off x="1631853" y="3062707"/>
              <a:ext cx="0" cy="35169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 flipH="1">
              <a:off x="1631852" y="3062707"/>
              <a:ext cx="16142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accent1"/>
                  </a:solidFill>
                </a:rPr>
                <a:t>Unit Testing</a:t>
              </a:r>
              <a:endParaRPr lang="en-US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7406708" y="3144156"/>
            <a:ext cx="1614269" cy="369332"/>
            <a:chOff x="1631852" y="3062707"/>
            <a:chExt cx="1614269" cy="369332"/>
          </a:xfrm>
        </p:grpSpPr>
        <p:cxnSp>
          <p:nvCxnSpPr>
            <p:cNvPr id="15" name="Straight Arrow Connector 14"/>
            <p:cNvCxnSpPr/>
            <p:nvPr/>
          </p:nvCxnSpPr>
          <p:spPr>
            <a:xfrm>
              <a:off x="1631853" y="3062707"/>
              <a:ext cx="0" cy="35169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 flipH="1">
              <a:off x="1631852" y="3062707"/>
              <a:ext cx="16142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accent1"/>
                  </a:solidFill>
                </a:rPr>
                <a:t>Unit Testing</a:t>
              </a:r>
              <a:endParaRPr lang="en-US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4293024" y="3124121"/>
            <a:ext cx="1614269" cy="319721"/>
            <a:chOff x="1631852" y="3062707"/>
            <a:chExt cx="1614269" cy="351693"/>
          </a:xfrm>
        </p:grpSpPr>
        <p:cxnSp>
          <p:nvCxnSpPr>
            <p:cNvPr id="18" name="Straight Arrow Connector 17"/>
            <p:cNvCxnSpPr/>
            <p:nvPr/>
          </p:nvCxnSpPr>
          <p:spPr>
            <a:xfrm>
              <a:off x="1631853" y="3062707"/>
              <a:ext cx="0" cy="35169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 flipH="1">
              <a:off x="1631852" y="3121244"/>
              <a:ext cx="1614269" cy="2522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accent1"/>
                  </a:solidFill>
                </a:rPr>
                <a:t>Unit Testing</a:t>
              </a:r>
              <a:endParaRPr lang="en-US" dirty="0">
                <a:solidFill>
                  <a:schemeClr val="accent1"/>
                </a:solidFill>
              </a:endParaRPr>
            </a:p>
          </p:txBody>
        </p:sp>
      </p:grpSp>
      <p:cxnSp>
        <p:nvCxnSpPr>
          <p:cNvPr id="26" name="Straight Connector 25"/>
          <p:cNvCxnSpPr/>
          <p:nvPr/>
        </p:nvCxnSpPr>
        <p:spPr>
          <a:xfrm>
            <a:off x="1610818" y="5354011"/>
            <a:ext cx="806541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1631852" y="4937760"/>
            <a:ext cx="0" cy="4079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4307091" y="4946048"/>
            <a:ext cx="0" cy="4079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7406708" y="4946048"/>
            <a:ext cx="0" cy="4079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9676229" y="4946048"/>
            <a:ext cx="0" cy="4079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 flipH="1">
            <a:off x="4533313" y="5010121"/>
            <a:ext cx="2449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1"/>
                </a:solidFill>
              </a:rPr>
              <a:t>Acceptance Testing</a:t>
            </a:r>
            <a:endParaRPr lang="en-US" dirty="0">
              <a:solidFill>
                <a:schemeClr val="accent1"/>
              </a:solidFill>
            </a:endParaRPr>
          </a:p>
        </p:txBody>
      </p:sp>
      <p:cxnSp>
        <p:nvCxnSpPr>
          <p:cNvPr id="34" name="Straight Arrow Connector 33"/>
          <p:cNvCxnSpPr/>
          <p:nvPr/>
        </p:nvCxnSpPr>
        <p:spPr>
          <a:xfrm>
            <a:off x="6023349" y="5354011"/>
            <a:ext cx="0" cy="4079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ounded Rectangle 34"/>
          <p:cNvSpPr/>
          <p:nvPr/>
        </p:nvSpPr>
        <p:spPr>
          <a:xfrm>
            <a:off x="4718536" y="5761974"/>
            <a:ext cx="2609625" cy="7935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Unified 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6175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Values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Communication</a:t>
            </a:r>
          </a:p>
          <a:p>
            <a:r>
              <a:rPr lang="en-US" dirty="0" smtClean="0"/>
              <a:t>Feedback</a:t>
            </a:r>
          </a:p>
          <a:p>
            <a:r>
              <a:rPr lang="en-US" dirty="0" smtClean="0"/>
              <a:t>Simplicity</a:t>
            </a:r>
          </a:p>
          <a:p>
            <a:r>
              <a:rPr lang="en-US" dirty="0" smtClean="0"/>
              <a:t>Courage </a:t>
            </a:r>
          </a:p>
          <a:p>
            <a:r>
              <a:rPr lang="en-US" dirty="0" smtClean="0"/>
              <a:t>Respect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863726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</a:t>
            </a:r>
            <a:r>
              <a:rPr lang="en-US" smtClean="0"/>
              <a:t>ystem </a:t>
            </a:r>
            <a:r>
              <a:rPr lang="en-US" dirty="0" smtClean="0"/>
              <a:t>requiring constant system changes.</a:t>
            </a:r>
          </a:p>
          <a:p>
            <a:r>
              <a:rPr lang="en-US" dirty="0" smtClean="0"/>
              <a:t>No risk </a:t>
            </a:r>
            <a:r>
              <a:rPr lang="en-US" dirty="0"/>
              <a:t>of low acceptance of the final product</a:t>
            </a:r>
            <a:r>
              <a:rPr lang="en-US" dirty="0" smtClean="0"/>
              <a:t>.</a:t>
            </a:r>
          </a:p>
          <a:p>
            <a:r>
              <a:rPr lang="en-US" dirty="0" smtClean="0"/>
              <a:t>Projects in rush</a:t>
            </a:r>
          </a:p>
          <a:p>
            <a:r>
              <a:rPr lang="en-US" dirty="0" smtClean="0"/>
              <a:t>Risky projects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9726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4187910250"/>
              </p:ext>
            </p:extLst>
          </p:nvPr>
        </p:nvGraphicFramePr>
        <p:xfrm>
          <a:off x="1076656" y="146460"/>
          <a:ext cx="9336585" cy="59677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0691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Rise of Extreme Programming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054053"/>
          </a:xfrm>
        </p:spPr>
        <p:txBody>
          <a:bodyPr/>
          <a:lstStyle/>
          <a:p>
            <a:r>
              <a:rPr lang="en-US" dirty="0"/>
              <a:t>In 1990s, Object Oriented Programming replaced procedural programming.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6517" y="3207225"/>
            <a:ext cx="6298966" cy="2320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929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1238229881"/>
              </p:ext>
            </p:extLst>
          </p:nvPr>
        </p:nvGraphicFramePr>
        <p:xfrm>
          <a:off x="2032000" y="719667"/>
          <a:ext cx="7547429" cy="47812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3118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/>
          <p:cNvGraphicFramePr/>
          <p:nvPr>
            <p:extLst/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47360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When applicable </a:t>
            </a:r>
            <a:r>
              <a:rPr lang="en-IN" dirty="0" err="1" smtClean="0"/>
              <a:t>xp</a:t>
            </a:r>
            <a:r>
              <a:rPr lang="en-IN" dirty="0" smtClean="0"/>
              <a:t/>
            </a:r>
            <a:br>
              <a:rPr lang="en-IN" dirty="0" smtClean="0"/>
            </a:b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Dynamically  changing software requirements</a:t>
            </a:r>
          </a:p>
          <a:p>
            <a:r>
              <a:rPr lang="en-IN" dirty="0"/>
              <a:t> </a:t>
            </a:r>
            <a:r>
              <a:rPr lang="en-IN" dirty="0" smtClean="0"/>
              <a:t>Risks caused by fixed time project</a:t>
            </a:r>
          </a:p>
          <a:p>
            <a:r>
              <a:rPr lang="en-IN" dirty="0" smtClean="0"/>
              <a:t>Small co-located extended development team</a:t>
            </a:r>
          </a:p>
          <a:p>
            <a:r>
              <a:rPr lang="en-IN" dirty="0" smtClean="0"/>
              <a:t>Technology are using allows for automated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6466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Controversy around </a:t>
            </a:r>
            <a:r>
              <a:rPr lang="en-IN" dirty="0" err="1" smtClean="0"/>
              <a:t>xp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Design documentation makes  XP controversial.</a:t>
            </a:r>
            <a:endParaRPr lang="en-IN" dirty="0"/>
          </a:p>
          <a:p>
            <a:r>
              <a:rPr lang="en-IN" dirty="0" smtClean="0"/>
              <a:t>Face to face communication </a:t>
            </a:r>
          </a:p>
          <a:p>
            <a:r>
              <a:rPr lang="en-IN" dirty="0" smtClean="0"/>
              <a:t>Self-organising teams</a:t>
            </a:r>
          </a:p>
          <a:p>
            <a:r>
              <a:rPr lang="en-IN" dirty="0" smtClean="0"/>
              <a:t>Collaboration between programmers and business experts</a:t>
            </a:r>
          </a:p>
        </p:txBody>
      </p:sp>
    </p:spTree>
    <p:extLst>
      <p:ext uri="{BB962C8B-B14F-4D97-AF65-F5344CB8AC3E}">
        <p14:creationId xmlns:p14="http://schemas.microsoft.com/office/powerpoint/2010/main" val="2465320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3132" y="592429"/>
            <a:ext cx="2721735" cy="856914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Roles</a:t>
            </a:r>
            <a:endParaRPr lang="en-US" dirty="0"/>
          </a:p>
        </p:txBody>
      </p:sp>
      <p:grpSp>
        <p:nvGrpSpPr>
          <p:cNvPr id="26" name="Group 25"/>
          <p:cNvGrpSpPr/>
          <p:nvPr/>
        </p:nvGrpSpPr>
        <p:grpSpPr>
          <a:xfrm>
            <a:off x="1003952" y="1951466"/>
            <a:ext cx="10376096" cy="3049342"/>
            <a:chOff x="717349" y="2033353"/>
            <a:chExt cx="10376096" cy="3049342"/>
          </a:xfrm>
        </p:grpSpPr>
        <p:grpSp>
          <p:nvGrpSpPr>
            <p:cNvPr id="10" name="Group 9"/>
            <p:cNvGrpSpPr/>
            <p:nvPr/>
          </p:nvGrpSpPr>
          <p:grpSpPr>
            <a:xfrm>
              <a:off x="2961925" y="2033353"/>
              <a:ext cx="3049342" cy="3049342"/>
              <a:chOff x="3679005" y="1449343"/>
              <a:chExt cx="3049342" cy="3049342"/>
            </a:xfrm>
          </p:grpSpPr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79005" y="1449343"/>
                <a:ext cx="3049342" cy="3049342"/>
              </a:xfrm>
              <a:prstGeom prst="rect">
                <a:avLst/>
              </a:prstGeom>
            </p:spPr>
          </p:pic>
          <p:sp>
            <p:nvSpPr>
              <p:cNvPr id="9" name="TextBox 8"/>
              <p:cNvSpPr txBox="1"/>
              <p:nvPr/>
            </p:nvSpPr>
            <p:spPr>
              <a:xfrm>
                <a:off x="4467737" y="3712190"/>
                <a:ext cx="14718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latin typeface="Alaqua" pitchFamily="50" charset="0"/>
                  </a:rPr>
                  <a:t>DEVELOPER</a:t>
                </a:r>
                <a:endParaRPr lang="en-US" dirty="0">
                  <a:latin typeface="Alaqua" pitchFamily="50" charset="0"/>
                </a:endParaRPr>
              </a:p>
            </p:txBody>
          </p:sp>
        </p:grpSp>
        <p:grpSp>
          <p:nvGrpSpPr>
            <p:cNvPr id="14" name="Group 13"/>
            <p:cNvGrpSpPr/>
            <p:nvPr/>
          </p:nvGrpSpPr>
          <p:grpSpPr>
            <a:xfrm>
              <a:off x="6642543" y="2533630"/>
              <a:ext cx="1875742" cy="2245074"/>
              <a:chOff x="1857854" y="1599059"/>
              <a:chExt cx="1875742" cy="2245074"/>
            </a:xfrm>
          </p:grpSpPr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57854" y="1599059"/>
                <a:ext cx="1875742" cy="187574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3" name="TextBox 12"/>
              <p:cNvSpPr txBox="1"/>
              <p:nvPr/>
            </p:nvSpPr>
            <p:spPr>
              <a:xfrm>
                <a:off x="2157538" y="3474801"/>
                <a:ext cx="131361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latin typeface="Alaqua" pitchFamily="50" charset="0"/>
                  </a:rPr>
                  <a:t>MANAGER</a:t>
                </a:r>
                <a:endParaRPr lang="en-US" dirty="0">
                  <a:latin typeface="Alaqua" pitchFamily="50" charset="0"/>
                </a:endParaRPr>
              </a:p>
            </p:txBody>
          </p:sp>
        </p:grpSp>
        <p:grpSp>
          <p:nvGrpSpPr>
            <p:cNvPr id="25" name="Group 24"/>
            <p:cNvGrpSpPr/>
            <p:nvPr/>
          </p:nvGrpSpPr>
          <p:grpSpPr>
            <a:xfrm>
              <a:off x="9149561" y="2591892"/>
              <a:ext cx="1943884" cy="2128550"/>
              <a:chOff x="805774" y="2703599"/>
              <a:chExt cx="1943884" cy="2128550"/>
            </a:xfrm>
          </p:grpSpPr>
          <p:pic>
            <p:nvPicPr>
              <p:cNvPr id="18" name="Picture 17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5774" y="2703599"/>
                <a:ext cx="1943884" cy="1943884"/>
              </a:xfrm>
              <a:prstGeom prst="rect">
                <a:avLst/>
              </a:prstGeom>
            </p:spPr>
          </p:pic>
          <p:sp>
            <p:nvSpPr>
              <p:cNvPr id="19" name="TextBox 18"/>
              <p:cNvSpPr txBox="1"/>
              <p:nvPr/>
            </p:nvSpPr>
            <p:spPr>
              <a:xfrm>
                <a:off x="1340737" y="4462817"/>
                <a:ext cx="87395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latin typeface="Alaqua" pitchFamily="50" charset="0"/>
                  </a:rPr>
                  <a:t>COACH</a:t>
                </a:r>
                <a:endParaRPr lang="en-US" dirty="0">
                  <a:latin typeface="Alaqua" pitchFamily="50" charset="0"/>
                </a:endParaRPr>
              </a:p>
            </p:txBody>
          </p:sp>
        </p:grpSp>
        <p:grpSp>
          <p:nvGrpSpPr>
            <p:cNvPr id="24" name="Group 23"/>
            <p:cNvGrpSpPr/>
            <p:nvPr/>
          </p:nvGrpSpPr>
          <p:grpSpPr>
            <a:xfrm>
              <a:off x="717349" y="2849517"/>
              <a:ext cx="1613300" cy="1982632"/>
              <a:chOff x="3626874" y="2849517"/>
              <a:chExt cx="1613300" cy="1982632"/>
            </a:xfrm>
          </p:grpSpPr>
          <p:pic>
            <p:nvPicPr>
              <p:cNvPr id="21" name="Picture 20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26874" y="2849517"/>
                <a:ext cx="1613300" cy="16133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2" name="TextBox 21"/>
              <p:cNvSpPr txBox="1"/>
              <p:nvPr/>
            </p:nvSpPr>
            <p:spPr>
              <a:xfrm>
                <a:off x="3796564" y="4462817"/>
                <a:ext cx="144361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latin typeface="Alaqua" pitchFamily="50" charset="0"/>
                  </a:rPr>
                  <a:t>CUSTOMER</a:t>
                </a:r>
                <a:endParaRPr lang="en-US" dirty="0">
                  <a:latin typeface="Alaqua" pitchFamily="50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87135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-109182"/>
            <a:ext cx="6283656" cy="72674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98007" y="4559169"/>
            <a:ext cx="2887639" cy="1325563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Customer</a:t>
            </a:r>
            <a:endParaRPr lang="en-US" dirty="0">
              <a:solidFill>
                <a:schemeClr val="bg1"/>
              </a:solidFill>
            </a:endParaRP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53771554"/>
              </p:ext>
            </p:extLst>
          </p:nvPr>
        </p:nvGraphicFramePr>
        <p:xfrm>
          <a:off x="6283653" y="1186085"/>
          <a:ext cx="5908344" cy="44120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7223" y="1362005"/>
            <a:ext cx="3249209" cy="3249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096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Functional Testing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32"/>
          <a:stretch/>
        </p:blipFill>
        <p:spPr>
          <a:xfrm>
            <a:off x="7037651" y="3654243"/>
            <a:ext cx="4955940" cy="3031726"/>
          </a:xfr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7" y="3468905"/>
            <a:ext cx="4161183" cy="3402403"/>
          </a:xfrm>
          <a:prstGeom prst="rect">
            <a:avLst/>
          </a:prstGeom>
        </p:spPr>
      </p:pic>
      <p:sp>
        <p:nvSpPr>
          <p:cNvPr id="10" name="Oval Callout 9"/>
          <p:cNvSpPr/>
          <p:nvPr/>
        </p:nvSpPr>
        <p:spPr>
          <a:xfrm>
            <a:off x="6696457" y="2217723"/>
            <a:ext cx="3220278" cy="1743524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 will have the test ride.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5500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3.7037E-6 L 0.42409 0.0224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198" y="11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3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5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0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decel="50000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accel="50000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+.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decel="50000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/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accel="50000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-9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826 0.00648 L -1.02057 0.01898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9622" y="62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315200" y="1"/>
            <a:ext cx="48768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00334" y="3816663"/>
            <a:ext cx="4506532" cy="96139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Developer’s Skills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876499" cy="435133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1392" y="949819"/>
            <a:ext cx="3464416" cy="3464416"/>
          </a:xfrm>
          <a:prstGeom prst="rect">
            <a:avLst/>
          </a:prstGeom>
        </p:spPr>
      </p:pic>
      <p:graphicFrame>
        <p:nvGraphicFramePr>
          <p:cNvPr id="9" name="Diagram 8"/>
          <p:cNvGraphicFramePr/>
          <p:nvPr>
            <p:extLst>
              <p:ext uri="{D42A27DB-BD31-4B8C-83A1-F6EECF244321}">
                <p14:modId xmlns:p14="http://schemas.microsoft.com/office/powerpoint/2010/main" val="2420927605"/>
              </p:ext>
            </p:extLst>
          </p:nvPr>
        </p:nvGraphicFramePr>
        <p:xfrm>
          <a:off x="136478" y="327546"/>
          <a:ext cx="7178722" cy="54540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066683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-11417"/>
            <a:ext cx="11797048" cy="13265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0724" y="0"/>
            <a:ext cx="10515600" cy="1325563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Need of understanding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0375" y="2643981"/>
            <a:ext cx="6191250" cy="2714625"/>
          </a:xfrm>
        </p:spPr>
      </p:pic>
    </p:spTree>
    <p:extLst>
      <p:ext uri="{BB962C8B-B14F-4D97-AF65-F5344CB8AC3E}">
        <p14:creationId xmlns:p14="http://schemas.microsoft.com/office/powerpoint/2010/main" val="1713033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83355"/>
            <a:ext cx="5241701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1878" y="3866357"/>
            <a:ext cx="4012096" cy="587284"/>
          </a:xfrm>
        </p:spPr>
        <p:txBody>
          <a:bodyPr>
            <a:norm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Manager’s Task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2026" y="1690688"/>
            <a:ext cx="10515600" cy="4351338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932" y="1637587"/>
            <a:ext cx="2143125" cy="2143125"/>
          </a:xfrm>
          <a:prstGeom prst="rect">
            <a:avLst/>
          </a:prstGeom>
        </p:spPr>
      </p:pic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416280010"/>
              </p:ext>
            </p:extLst>
          </p:nvPr>
        </p:nvGraphicFramePr>
        <p:xfrm>
          <a:off x="5353235" y="1021654"/>
          <a:ext cx="6028807" cy="56894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0048" y="2517913"/>
            <a:ext cx="3255065" cy="4340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679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Rise of Extreme Programming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054053"/>
          </a:xfrm>
        </p:spPr>
        <p:txBody>
          <a:bodyPr/>
          <a:lstStyle/>
          <a:p>
            <a:r>
              <a:rPr lang="en-US" dirty="0"/>
              <a:t>Internet changed the business requirement to rapidly changing.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436730" y="2879678"/>
            <a:ext cx="10887070" cy="2975212"/>
            <a:chOff x="436730" y="2879678"/>
            <a:chExt cx="10887070" cy="2975212"/>
          </a:xfrm>
        </p:grpSpPr>
        <p:sp>
          <p:nvSpPr>
            <p:cNvPr id="5" name="Explosion 1 4"/>
            <p:cNvSpPr/>
            <p:nvPr/>
          </p:nvSpPr>
          <p:spPr>
            <a:xfrm>
              <a:off x="436730" y="2879678"/>
              <a:ext cx="2879678" cy="2975212"/>
            </a:xfrm>
            <a:prstGeom prst="irregularSeal1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Dot Com Bubble</a:t>
              </a:r>
            </a:p>
          </p:txBody>
        </p:sp>
        <p:cxnSp>
          <p:nvCxnSpPr>
            <p:cNvPr id="8" name="Straight Arrow Connector 7"/>
            <p:cNvCxnSpPr/>
            <p:nvPr/>
          </p:nvCxnSpPr>
          <p:spPr>
            <a:xfrm>
              <a:off x="3658739" y="4341766"/>
              <a:ext cx="1372737" cy="1701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5222544" y="4088662"/>
              <a:ext cx="261962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↑ Internet rose</a:t>
              </a:r>
              <a:endParaRPr lang="en-US" dirty="0"/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>
              <a:off x="8033240" y="4352050"/>
              <a:ext cx="1372737" cy="1701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9597045" y="4080156"/>
              <a:ext cx="172675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Development</a:t>
              </a:r>
            </a:p>
            <a:p>
              <a:pPr algn="ctr"/>
              <a:r>
                <a:rPr lang="en-US" dirty="0"/>
                <a:t>Time ↓</a:t>
              </a:r>
            </a:p>
          </p:txBody>
        </p:sp>
      </p:grpSp>
      <p:sp>
        <p:nvSpPr>
          <p:cNvPr id="18" name="Rectangle 17"/>
          <p:cNvSpPr/>
          <p:nvPr/>
        </p:nvSpPr>
        <p:spPr>
          <a:xfrm>
            <a:off x="3038460" y="2610292"/>
            <a:ext cx="6115080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0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KENT BECK</a:t>
            </a:r>
          </a:p>
        </p:txBody>
      </p:sp>
    </p:spTree>
    <p:extLst>
      <p:ext uri="{BB962C8B-B14F-4D97-AF65-F5344CB8AC3E}">
        <p14:creationId xmlns:p14="http://schemas.microsoft.com/office/powerpoint/2010/main" val="166721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900" decel="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4" y="0"/>
            <a:ext cx="4855335" cy="78818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9101" y="4980265"/>
            <a:ext cx="2375619" cy="815228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Coach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5774" y="811369"/>
            <a:ext cx="9344696" cy="4695893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82" y="1699007"/>
            <a:ext cx="3344165" cy="3344165"/>
          </a:xfrm>
          <a:prstGeom prst="rect">
            <a:avLst/>
          </a:prstGeom>
        </p:spPr>
      </p:pic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2415323546"/>
              </p:ext>
            </p:extLst>
          </p:nvPr>
        </p:nvGraphicFramePr>
        <p:xfrm>
          <a:off x="4855332" y="489397"/>
          <a:ext cx="7160658" cy="55451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114779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646830" y="1259175"/>
            <a:ext cx="8898340" cy="43396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3800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THANK YOU!</a:t>
            </a:r>
            <a:endParaRPr lang="en-US" sz="138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35904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arallelogram 16"/>
          <p:cNvSpPr/>
          <p:nvPr/>
        </p:nvSpPr>
        <p:spPr>
          <a:xfrm>
            <a:off x="4149970" y="-154745"/>
            <a:ext cx="8179122" cy="54624848"/>
          </a:xfrm>
          <a:prstGeom prst="parallelogram">
            <a:avLst/>
          </a:prstGeom>
          <a:pattFill prst="ltDn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538" y="95534"/>
            <a:ext cx="5102045" cy="68580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3886" y="5204748"/>
            <a:ext cx="2133600" cy="30480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4565" y="2583766"/>
            <a:ext cx="2133600" cy="3048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9027" y="-154745"/>
            <a:ext cx="2133600" cy="304800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7229832" y="-592533"/>
            <a:ext cx="3722494" cy="7725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9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?</a:t>
            </a:r>
            <a:endParaRPr 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96409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1319" y="365125"/>
            <a:ext cx="11466220" cy="1325563"/>
          </a:xfrm>
        </p:spPr>
        <p:txBody>
          <a:bodyPr/>
          <a:lstStyle/>
          <a:p>
            <a:r>
              <a:rPr lang="en-US" dirty="0" err="1" smtClean="0"/>
              <a:t>e</a:t>
            </a:r>
            <a:r>
              <a:rPr lang="en-US" b="1" dirty="0" err="1" smtClean="0"/>
              <a:t>X</a:t>
            </a:r>
            <a:r>
              <a:rPr lang="en-US" dirty="0" err="1" smtClean="0"/>
              <a:t>treme</a:t>
            </a:r>
            <a:r>
              <a:rPr lang="en-US" dirty="0" smtClean="0"/>
              <a:t> </a:t>
            </a:r>
            <a:r>
              <a:rPr lang="en-US" b="1" dirty="0"/>
              <a:t>P</a:t>
            </a:r>
            <a:r>
              <a:rPr lang="en-US" dirty="0"/>
              <a:t>rogramming (XP) - </a:t>
            </a:r>
            <a:r>
              <a:rPr lang="en-US" b="1" dirty="0"/>
              <a:t>Introduction</a:t>
            </a:r>
          </a:p>
        </p:txBody>
      </p:sp>
      <p:graphicFrame>
        <p:nvGraphicFramePr>
          <p:cNvPr id="10" name="Diagram 9"/>
          <p:cNvGraphicFramePr/>
          <p:nvPr>
            <p:extLst>
              <p:ext uri="{D42A27DB-BD31-4B8C-83A1-F6EECF244321}">
                <p14:modId xmlns:p14="http://schemas.microsoft.com/office/powerpoint/2010/main" val="1217360484"/>
              </p:ext>
            </p:extLst>
          </p:nvPr>
        </p:nvGraphicFramePr>
        <p:xfrm>
          <a:off x="-232899" y="1577796"/>
          <a:ext cx="7196406" cy="48652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Down Arrow 10"/>
          <p:cNvSpPr/>
          <p:nvPr/>
        </p:nvSpPr>
        <p:spPr>
          <a:xfrm rot="14400000">
            <a:off x="6021257" y="3587655"/>
            <a:ext cx="736625" cy="959929"/>
          </a:xfrm>
          <a:prstGeom prst="downArrow">
            <a:avLst>
              <a:gd name="adj1" fmla="val 50000"/>
              <a:gd name="adj2" fmla="val 5258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/>
          <p:cNvGrpSpPr/>
          <p:nvPr/>
        </p:nvGrpSpPr>
        <p:grpSpPr>
          <a:xfrm>
            <a:off x="6126625" y="1437119"/>
            <a:ext cx="5397242" cy="3796063"/>
            <a:chOff x="5704595" y="1437119"/>
            <a:chExt cx="5397242" cy="3796063"/>
          </a:xfrm>
        </p:grpSpPr>
        <p:sp>
          <p:nvSpPr>
            <p:cNvPr id="14" name="Freeform 13"/>
            <p:cNvSpPr/>
            <p:nvPr/>
          </p:nvSpPr>
          <p:spPr>
            <a:xfrm>
              <a:off x="6636159" y="2441557"/>
              <a:ext cx="1806457" cy="1806546"/>
            </a:xfrm>
            <a:custGeom>
              <a:avLst/>
              <a:gdLst>
                <a:gd name="connsiteX0" fmla="*/ 0 w 1806457"/>
                <a:gd name="connsiteY0" fmla="*/ 903273 h 1806546"/>
                <a:gd name="connsiteX1" fmla="*/ 903229 w 1806457"/>
                <a:gd name="connsiteY1" fmla="*/ 0 h 1806546"/>
                <a:gd name="connsiteX2" fmla="*/ 1806458 w 1806457"/>
                <a:gd name="connsiteY2" fmla="*/ 903273 h 1806546"/>
                <a:gd name="connsiteX3" fmla="*/ 903229 w 1806457"/>
                <a:gd name="connsiteY3" fmla="*/ 1806546 h 1806546"/>
                <a:gd name="connsiteX4" fmla="*/ 0 w 1806457"/>
                <a:gd name="connsiteY4" fmla="*/ 903273 h 1806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6457" h="1806546">
                  <a:moveTo>
                    <a:pt x="0" y="903273"/>
                  </a:moveTo>
                  <a:cubicBezTo>
                    <a:pt x="0" y="404409"/>
                    <a:pt x="404389" y="0"/>
                    <a:pt x="903229" y="0"/>
                  </a:cubicBezTo>
                  <a:cubicBezTo>
                    <a:pt x="1402069" y="0"/>
                    <a:pt x="1806458" y="404409"/>
                    <a:pt x="1806458" y="903273"/>
                  </a:cubicBezTo>
                  <a:cubicBezTo>
                    <a:pt x="1806458" y="1402137"/>
                    <a:pt x="1402069" y="1806546"/>
                    <a:pt x="903229" y="1806546"/>
                  </a:cubicBezTo>
                  <a:cubicBezTo>
                    <a:pt x="404389" y="1806546"/>
                    <a:pt x="0" y="1402137"/>
                    <a:pt x="0" y="903273"/>
                  </a:cubicBez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02650" tIns="302663" rIns="302650" bIns="302663" numCol="1" spcCol="1270" anchor="ctr" anchorCtr="0">
              <a:noAutofit/>
            </a:bodyPr>
            <a:lstStyle/>
            <a:p>
              <a:pPr lvl="0" algn="ctr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3000" kern="1200" dirty="0"/>
                <a:t>Agile model</a:t>
              </a:r>
            </a:p>
          </p:txBody>
        </p:sp>
        <p:sp>
          <p:nvSpPr>
            <p:cNvPr id="15" name="Block Arc 14"/>
            <p:cNvSpPr/>
            <p:nvPr/>
          </p:nvSpPr>
          <p:spPr>
            <a:xfrm>
              <a:off x="5704595" y="1437119"/>
              <a:ext cx="3641519" cy="3796063"/>
            </a:xfrm>
            <a:prstGeom prst="blockArc">
              <a:avLst>
                <a:gd name="adj1" fmla="val 17527788"/>
                <a:gd name="adj2" fmla="val 4119114"/>
                <a:gd name="adj3" fmla="val 575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385945" y="1757127"/>
              <a:ext cx="967725" cy="967996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  <p:txBody>
            <a:bodyPr anchor="ctr"/>
            <a:lstStyle/>
            <a:p>
              <a:pPr algn="ctr"/>
              <a:r>
                <a:rPr lang="en-US" dirty="0"/>
                <a:t>XP</a:t>
              </a:r>
            </a:p>
          </p:txBody>
        </p:sp>
        <p:sp>
          <p:nvSpPr>
            <p:cNvPr id="17" name="Freeform 16"/>
            <p:cNvSpPr/>
            <p:nvPr/>
          </p:nvSpPr>
          <p:spPr>
            <a:xfrm>
              <a:off x="9427073" y="1772690"/>
              <a:ext cx="1295338" cy="936868"/>
            </a:xfrm>
            <a:custGeom>
              <a:avLst/>
              <a:gdLst>
                <a:gd name="connsiteX0" fmla="*/ 0 w 1295338"/>
                <a:gd name="connsiteY0" fmla="*/ 0 h 936868"/>
                <a:gd name="connsiteX1" fmla="*/ 1295338 w 1295338"/>
                <a:gd name="connsiteY1" fmla="*/ 0 h 936868"/>
                <a:gd name="connsiteX2" fmla="*/ 1295338 w 1295338"/>
                <a:gd name="connsiteY2" fmla="*/ 936868 h 936868"/>
                <a:gd name="connsiteX3" fmla="*/ 0 w 1295338"/>
                <a:gd name="connsiteY3" fmla="*/ 936868 h 936868"/>
                <a:gd name="connsiteX4" fmla="*/ 0 w 1295338"/>
                <a:gd name="connsiteY4" fmla="*/ 0 h 936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5338" h="936868">
                  <a:moveTo>
                    <a:pt x="0" y="0"/>
                  </a:moveTo>
                  <a:lnTo>
                    <a:pt x="1295338" y="0"/>
                  </a:lnTo>
                  <a:lnTo>
                    <a:pt x="1295338" y="936868"/>
                  </a:lnTo>
                  <a:lnTo>
                    <a:pt x="0" y="936868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7780" tIns="17780" rIns="17780" bIns="17780" numCol="1" spcCol="1270" anchor="ctr" anchorCtr="0">
              <a:noAutofit/>
            </a:bodyPr>
            <a:lstStyle/>
            <a:p>
              <a:pPr lvl="0" algn="l" defTabSz="622300">
                <a:lnSpc>
                  <a:spcPct val="90000"/>
                </a:lnSpc>
                <a:spcBef>
                  <a:spcPct val="0"/>
                </a:spcBef>
                <a:spcAft>
                  <a:spcPct val="10000"/>
                </a:spcAft>
              </a:pPr>
              <a:r>
                <a:rPr lang="en-US" sz="1400" b="1" kern="1200" dirty="0"/>
                <a:t>Extreme Programming</a:t>
              </a:r>
            </a:p>
          </p:txBody>
        </p:sp>
        <p:sp>
          <p:nvSpPr>
            <p:cNvPr id="18" name="Oval 17"/>
            <p:cNvSpPr/>
            <p:nvPr/>
          </p:nvSpPr>
          <p:spPr>
            <a:xfrm>
              <a:off x="8759974" y="2858364"/>
              <a:ext cx="967725" cy="967996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  <p:txBody>
            <a:bodyPr anchor="ctr"/>
            <a:lstStyle/>
            <a:p>
              <a:pPr algn="ctr"/>
              <a:r>
                <a:rPr lang="en-US" dirty="0"/>
                <a:t>FDD</a:t>
              </a:r>
            </a:p>
          </p:txBody>
        </p:sp>
        <p:sp>
          <p:nvSpPr>
            <p:cNvPr id="19" name="Freeform 18"/>
            <p:cNvSpPr/>
            <p:nvPr/>
          </p:nvSpPr>
          <p:spPr>
            <a:xfrm>
              <a:off x="9806499" y="2872030"/>
              <a:ext cx="1295338" cy="936868"/>
            </a:xfrm>
            <a:custGeom>
              <a:avLst/>
              <a:gdLst>
                <a:gd name="connsiteX0" fmla="*/ 0 w 1295338"/>
                <a:gd name="connsiteY0" fmla="*/ 0 h 936868"/>
                <a:gd name="connsiteX1" fmla="*/ 1295338 w 1295338"/>
                <a:gd name="connsiteY1" fmla="*/ 0 h 936868"/>
                <a:gd name="connsiteX2" fmla="*/ 1295338 w 1295338"/>
                <a:gd name="connsiteY2" fmla="*/ 936868 h 936868"/>
                <a:gd name="connsiteX3" fmla="*/ 0 w 1295338"/>
                <a:gd name="connsiteY3" fmla="*/ 936868 h 936868"/>
                <a:gd name="connsiteX4" fmla="*/ 0 w 1295338"/>
                <a:gd name="connsiteY4" fmla="*/ 0 h 936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5338" h="936868">
                  <a:moveTo>
                    <a:pt x="0" y="0"/>
                  </a:moveTo>
                  <a:lnTo>
                    <a:pt x="1295338" y="0"/>
                  </a:lnTo>
                  <a:lnTo>
                    <a:pt x="1295338" y="936868"/>
                  </a:lnTo>
                  <a:lnTo>
                    <a:pt x="0" y="936868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7780" tIns="17780" rIns="17780" bIns="17780" numCol="1" spcCol="1270" anchor="ctr" anchorCtr="0">
              <a:noAutofit/>
            </a:bodyPr>
            <a:lstStyle/>
            <a:p>
              <a:pPr lvl="0" algn="l" defTabSz="622300">
                <a:lnSpc>
                  <a:spcPct val="90000"/>
                </a:lnSpc>
                <a:spcBef>
                  <a:spcPct val="0"/>
                </a:spcBef>
                <a:spcAft>
                  <a:spcPct val="10000"/>
                </a:spcAft>
              </a:pPr>
              <a:r>
                <a:rPr lang="en-US" sz="1400" kern="1200" dirty="0"/>
                <a:t>Feature Driven Development</a:t>
              </a:r>
            </a:p>
          </p:txBody>
        </p:sp>
        <p:sp>
          <p:nvSpPr>
            <p:cNvPr id="20" name="Oval 19"/>
            <p:cNvSpPr/>
            <p:nvPr/>
          </p:nvSpPr>
          <p:spPr>
            <a:xfrm>
              <a:off x="8385945" y="3975166"/>
              <a:ext cx="967725" cy="967996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  <p:txBody>
            <a:bodyPr anchor="ctr"/>
            <a:lstStyle/>
            <a:p>
              <a:pPr algn="ctr"/>
              <a:r>
                <a:rPr lang="en-US" dirty="0"/>
                <a:t>ASD</a:t>
              </a:r>
            </a:p>
          </p:txBody>
        </p:sp>
        <p:sp>
          <p:nvSpPr>
            <p:cNvPr id="21" name="Freeform 20"/>
            <p:cNvSpPr/>
            <p:nvPr/>
          </p:nvSpPr>
          <p:spPr>
            <a:xfrm>
              <a:off x="9427073" y="3994906"/>
              <a:ext cx="1295338" cy="936868"/>
            </a:xfrm>
            <a:custGeom>
              <a:avLst/>
              <a:gdLst>
                <a:gd name="connsiteX0" fmla="*/ 0 w 1295338"/>
                <a:gd name="connsiteY0" fmla="*/ 0 h 936868"/>
                <a:gd name="connsiteX1" fmla="*/ 1295338 w 1295338"/>
                <a:gd name="connsiteY1" fmla="*/ 0 h 936868"/>
                <a:gd name="connsiteX2" fmla="*/ 1295338 w 1295338"/>
                <a:gd name="connsiteY2" fmla="*/ 936868 h 936868"/>
                <a:gd name="connsiteX3" fmla="*/ 0 w 1295338"/>
                <a:gd name="connsiteY3" fmla="*/ 936868 h 936868"/>
                <a:gd name="connsiteX4" fmla="*/ 0 w 1295338"/>
                <a:gd name="connsiteY4" fmla="*/ 0 h 936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5338" h="936868">
                  <a:moveTo>
                    <a:pt x="0" y="0"/>
                  </a:moveTo>
                  <a:lnTo>
                    <a:pt x="1295338" y="0"/>
                  </a:lnTo>
                  <a:lnTo>
                    <a:pt x="1295338" y="936868"/>
                  </a:lnTo>
                  <a:lnTo>
                    <a:pt x="0" y="936868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7780" tIns="17780" rIns="17780" bIns="17780" numCol="1" spcCol="1270" anchor="ctr" anchorCtr="0">
              <a:noAutofit/>
            </a:bodyPr>
            <a:lstStyle/>
            <a:p>
              <a:pPr lvl="0" algn="l" defTabSz="622300">
                <a:lnSpc>
                  <a:spcPct val="90000"/>
                </a:lnSpc>
                <a:spcBef>
                  <a:spcPct val="0"/>
                </a:spcBef>
                <a:spcAft>
                  <a:spcPct val="10000"/>
                </a:spcAft>
              </a:pPr>
              <a:r>
                <a:rPr lang="en-US" sz="1400" kern="1200" dirty="0"/>
                <a:t>Adaptive Software Development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00298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8046D806-D633-4925-88FF-13EA3736C64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0B9D4084-EA21-4F7B-A20F-0E1723A71AD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98C0CE5D-6568-4C58-8044-A6118E4DFA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024B37C8-2E78-4627-9714-90BFEACD2D8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3403E89E-646F-4749-98B8-1636056908A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D02A1073-280A-4030-B61B-6AB009F7EB4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ADF11B85-49CD-4C45-834D-28EF8F01FAF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B0856285-8B4C-4921-A3FF-D6436B7247C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D4C25836-BB1E-40C6-9055-79DFE51E84A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120EC894-2FDD-4E69-8DA1-1E4987D6750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62725212-3288-4862-A14D-4E6BB5BCB64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5EBC7458-FEF4-4BAA-BB89-62B9D0604C8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43787B64-6ECE-4862-83FC-999710B65D9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C0E538A1-8247-4D29-A464-326B7E9E49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974D1544-313C-4B85-96E4-F98694E5195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0" grpId="0">
        <p:bldSub>
          <a:bldDgm bld="one"/>
        </p:bldSub>
      </p:bldGraphic>
      <p:bldP spid="1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Extreme Programming - </a:t>
            </a:r>
            <a:r>
              <a:rPr lang="en-US" b="1" dirty="0" smtClean="0"/>
              <a:t>Introduction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1671" y="2132177"/>
            <a:ext cx="6608657" cy="2944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675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7453" y="365125"/>
            <a:ext cx="11240086" cy="1325563"/>
          </a:xfrm>
        </p:spPr>
        <p:txBody>
          <a:bodyPr/>
          <a:lstStyle/>
          <a:p>
            <a:r>
              <a:rPr lang="en-US" dirty="0"/>
              <a:t>Extreme Programming (XP) - </a:t>
            </a:r>
            <a:r>
              <a:rPr lang="en-US" b="1" dirty="0"/>
              <a:t>Introduction</a:t>
            </a:r>
          </a:p>
        </p:txBody>
      </p:sp>
      <p:sp>
        <p:nvSpPr>
          <p:cNvPr id="3" name="Rectangle 2"/>
          <p:cNvSpPr/>
          <p:nvPr/>
        </p:nvSpPr>
        <p:spPr>
          <a:xfrm rot="10800000" flipV="1">
            <a:off x="1533004" y="3293655"/>
            <a:ext cx="10764771" cy="5210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845BC587-C97E-5C40-ADA8-4F2558DF8CD7}"/>
              </a:ext>
            </a:extLst>
          </p:cNvPr>
          <p:cNvSpPr txBox="1"/>
          <p:nvPr/>
        </p:nvSpPr>
        <p:spPr>
          <a:xfrm>
            <a:off x="352418" y="1541349"/>
            <a:ext cx="12150988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/>
              <a:t>Extreme Programming can be defined as: software development model intended to improve software quality &amp; responsiveness to changing software requirements.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/>
              <a:t>In XP, there are </a:t>
            </a:r>
            <a:r>
              <a:rPr lang="en-US" sz="2800" b="1"/>
              <a:t>shorter software development cycles</a:t>
            </a:r>
            <a:r>
              <a:rPr lang="en-US" sz="2800"/>
              <a:t> where checkpoints can be incorporating new software requirements. </a:t>
            </a:r>
          </a:p>
        </p:txBody>
      </p:sp>
    </p:spTree>
    <p:extLst>
      <p:ext uri="{BB962C8B-B14F-4D97-AF65-F5344CB8AC3E}">
        <p14:creationId xmlns:p14="http://schemas.microsoft.com/office/powerpoint/2010/main" val="936062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93B6084-F736-A941-B57C-DA4A0F990D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400" y="-235379"/>
            <a:ext cx="11224048" cy="1460500"/>
          </a:xfrm>
        </p:spPr>
        <p:txBody>
          <a:bodyPr/>
          <a:lstStyle/>
          <a:p>
            <a:r>
              <a:rPr lang="en-US" dirty="0"/>
              <a:t>Extreme Programming (XP) - </a:t>
            </a:r>
            <a:r>
              <a:rPr lang="en-US" b="1" dirty="0"/>
              <a:t>Diagram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4E292BAC-9FB4-7241-A8BB-F0A7AC4E93FD}"/>
              </a:ext>
            </a:extLst>
          </p:cNvPr>
          <p:cNvSpPr txBox="1"/>
          <p:nvPr/>
        </p:nvSpPr>
        <p:spPr>
          <a:xfrm>
            <a:off x="5124980" y="2512241"/>
            <a:ext cx="1828800" cy="1828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/>
          </a:p>
        </p:txBody>
      </p:sp>
      <p:pic>
        <p:nvPicPr>
          <p:cNvPr id="17" name="Content Placeholder 7">
            <a:extLst>
              <a:ext uri="{FF2B5EF4-FFF2-40B4-BE49-F238E27FC236}">
                <a16:creationId xmlns="" xmlns:a16="http://schemas.microsoft.com/office/drawing/2014/main" id="{0A58F57A-67FF-4788-93F3-B1BC75A932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383" y="1225121"/>
            <a:ext cx="9273994" cy="5216622"/>
          </a:xfrm>
        </p:spPr>
      </p:pic>
    </p:spTree>
    <p:extLst>
      <p:ext uri="{BB962C8B-B14F-4D97-AF65-F5344CB8AC3E}">
        <p14:creationId xmlns:p14="http://schemas.microsoft.com/office/powerpoint/2010/main" val="1286191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-1137" y="2"/>
            <a:ext cx="12192000" cy="10645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Individually, it doesn’t make sense</a:t>
            </a:r>
            <a:endParaRPr lang="en-US" sz="4000" dirty="0"/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458137713"/>
              </p:ext>
            </p:extLst>
          </p:nvPr>
        </p:nvGraphicFramePr>
        <p:xfrm>
          <a:off x="831555" y="2"/>
          <a:ext cx="11360445" cy="66421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19786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-1137" y="2"/>
            <a:ext cx="12192000" cy="10645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Combined, it makes XP</a:t>
            </a:r>
            <a:endParaRPr lang="en-US" sz="4000" dirty="0"/>
          </a:p>
        </p:txBody>
      </p:sp>
      <p:grpSp>
        <p:nvGrpSpPr>
          <p:cNvPr id="10" name="Group 9"/>
          <p:cNvGrpSpPr/>
          <p:nvPr/>
        </p:nvGrpSpPr>
        <p:grpSpPr>
          <a:xfrm>
            <a:off x="2718617" y="501820"/>
            <a:ext cx="7315200" cy="6447919"/>
            <a:chOff x="2437263" y="544023"/>
            <a:chExt cx="7315200" cy="6447919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3458623" y="214288"/>
              <a:ext cx="5272480" cy="7315200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>
              <a:off x="4439145" y="544023"/>
              <a:ext cx="3311434" cy="6447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1300" dirty="0" smtClean="0"/>
                <a:t>X</a:t>
              </a:r>
              <a:endParaRPr lang="en-US" sz="2800" dirty="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682154" y="3271723"/>
              <a:ext cx="2839239" cy="1200329"/>
            </a:xfrm>
            <a:prstGeom prst="rect">
              <a:avLst/>
            </a:prstGeom>
            <a:solidFill>
              <a:schemeClr val="accent1">
                <a:hueOff val="0"/>
                <a:satOff val="0"/>
                <a:lumOff val="0"/>
                <a:alpha val="36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7200" dirty="0" err="1" smtClean="0"/>
                <a:t>treme</a:t>
              </a:r>
              <a:endParaRPr lang="en-US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776461" y="3156058"/>
              <a:ext cx="784189" cy="1200329"/>
            </a:xfrm>
            <a:prstGeom prst="rect">
              <a:avLst/>
            </a:prstGeom>
            <a:solidFill>
              <a:schemeClr val="accent1">
                <a:hueOff val="0"/>
                <a:satOff val="0"/>
                <a:lumOff val="0"/>
                <a:alpha val="36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7200" dirty="0" smtClean="0"/>
                <a:t>e</a:t>
              </a:r>
              <a:endParaRPr 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973655" y="5192133"/>
              <a:ext cx="6242415" cy="1200329"/>
            </a:xfrm>
            <a:prstGeom prst="rect">
              <a:avLst/>
            </a:prstGeom>
            <a:solidFill>
              <a:schemeClr val="accent1">
                <a:hueOff val="0"/>
                <a:satOff val="0"/>
                <a:lumOff val="0"/>
                <a:alpha val="36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7200" dirty="0" smtClean="0"/>
                <a:t>Programming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614820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Aspect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1372</TotalTime>
  <Words>538</Words>
  <Application>Microsoft Office PowerPoint</Application>
  <PresentationFormat>Widescreen</PresentationFormat>
  <Paragraphs>166</Paragraphs>
  <Slides>32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9" baseType="lpstr">
      <vt:lpstr>Arial Unicode MS</vt:lpstr>
      <vt:lpstr>Alaqua</vt:lpstr>
      <vt:lpstr>Arial</vt:lpstr>
      <vt:lpstr>Calibri</vt:lpstr>
      <vt:lpstr>Century Gothic</vt:lpstr>
      <vt:lpstr>Courier New</vt:lpstr>
      <vt:lpstr>Office Theme</vt:lpstr>
      <vt:lpstr> Extreme Programming</vt:lpstr>
      <vt:lpstr>Rise of Extreme Programming</vt:lpstr>
      <vt:lpstr>Rise of Extreme Programming</vt:lpstr>
      <vt:lpstr>eXtreme Programming (XP) - Introduction</vt:lpstr>
      <vt:lpstr>Extreme Programming - Introduction</vt:lpstr>
      <vt:lpstr>Extreme Programming (XP) - Introduction</vt:lpstr>
      <vt:lpstr>Extreme Programming (XP) - Diagram</vt:lpstr>
      <vt:lpstr>PowerPoint Presentation</vt:lpstr>
      <vt:lpstr>PowerPoint Presentation</vt:lpstr>
      <vt:lpstr>Extreme Programming (XP) - Diagram</vt:lpstr>
      <vt:lpstr>Why Name “Extreme Programming”?</vt:lpstr>
      <vt:lpstr>PowerPoint Presentation</vt:lpstr>
      <vt:lpstr>Features of XP</vt:lpstr>
      <vt:lpstr>Pair Programming</vt:lpstr>
      <vt:lpstr>Code Review</vt:lpstr>
      <vt:lpstr>Testing</vt:lpstr>
      <vt:lpstr>Values</vt:lpstr>
      <vt:lpstr>Uses </vt:lpstr>
      <vt:lpstr>PowerPoint Presentation</vt:lpstr>
      <vt:lpstr>PowerPoint Presentation</vt:lpstr>
      <vt:lpstr>PowerPoint Presentation</vt:lpstr>
      <vt:lpstr>When applicable xp </vt:lpstr>
      <vt:lpstr>Controversy around xp</vt:lpstr>
      <vt:lpstr>Roles</vt:lpstr>
      <vt:lpstr>Customer</vt:lpstr>
      <vt:lpstr>Functional Testing</vt:lpstr>
      <vt:lpstr>Developer’s Skills</vt:lpstr>
      <vt:lpstr>Need of understanding</vt:lpstr>
      <vt:lpstr>Manager’s Task</vt:lpstr>
      <vt:lpstr>Coach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Extreme Programming</dc:title>
  <dc:creator>Aashish Tamrakar</dc:creator>
  <cp:lastModifiedBy>Aashish Tamrakar</cp:lastModifiedBy>
  <cp:revision>60</cp:revision>
  <dcterms:created xsi:type="dcterms:W3CDTF">2019-12-05T11:22:12Z</dcterms:created>
  <dcterms:modified xsi:type="dcterms:W3CDTF">2019-12-09T08:07:52Z</dcterms:modified>
</cp:coreProperties>
</file>